
<file path=[Content_Types].xml><?xml version="1.0" encoding="utf-8"?>
<Types xmlns="http://schemas.openxmlformats.org/package/2006/content-types">
  <Default Extension="png" ContentType="image/png"/>
  <Default Extension="wdp" ContentType="image/vnd.ms-photo"/>
  <Default Extension="emf" ContentType="image/x-emf"/>
  <Default Extension="jpeg" ContentType="image/jpe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36" r:id="rId3"/>
    <p:sldId id="280" r:id="rId5"/>
    <p:sldId id="281" r:id="rId6"/>
    <p:sldId id="283" r:id="rId7"/>
    <p:sldId id="303" r:id="rId8"/>
    <p:sldId id="263" r:id="rId9"/>
    <p:sldId id="396" r:id="rId10"/>
    <p:sldId id="307" r:id="rId11"/>
    <p:sldId id="308" r:id="rId12"/>
    <p:sldId id="310" r:id="rId13"/>
    <p:sldId id="311" r:id="rId14"/>
    <p:sldId id="397" r:id="rId15"/>
    <p:sldId id="473" r:id="rId16"/>
    <p:sldId id="312" r:id="rId17"/>
    <p:sldId id="371" r:id="rId18"/>
    <p:sldId id="313" r:id="rId19"/>
    <p:sldId id="314" r:id="rId20"/>
    <p:sldId id="372" r:id="rId21"/>
    <p:sldId id="453" r:id="rId22"/>
    <p:sldId id="316" r:id="rId23"/>
    <p:sldId id="317" r:id="rId24"/>
    <p:sldId id="425" r:id="rId25"/>
    <p:sldId id="318" r:id="rId26"/>
    <p:sldId id="499" r:id="rId27"/>
    <p:sldId id="319" r:id="rId28"/>
    <p:sldId id="320" r:id="rId29"/>
    <p:sldId id="321" r:id="rId30"/>
    <p:sldId id="324" r:id="rId31"/>
    <p:sldId id="322" r:id="rId32"/>
    <p:sldId id="441" r:id="rId33"/>
    <p:sldId id="325" r:id="rId34"/>
    <p:sldId id="326" r:id="rId35"/>
    <p:sldId id="327" r:id="rId36"/>
    <p:sldId id="328" r:id="rId37"/>
    <p:sldId id="329" r:id="rId38"/>
    <p:sldId id="333" r:id="rId39"/>
    <p:sldId id="275" r:id="rId40"/>
    <p:sldId id="330" r:id="rId41"/>
    <p:sldId id="424" r:id="rId42"/>
  </p:sldIdLst>
  <p:sldSz cx="12192000" cy="6858000"/>
  <p:notesSz cx="6858000" cy="9144000"/>
  <p:embeddedFontLst>
    <p:embeddedFont>
      <p:font typeface="等线" panose="02010600030101010101" charset="-122"/>
      <p:regular r:id="rId46"/>
    </p:embeddedFont>
    <p:embeddedFont>
      <p:font typeface="钟齐段宁行书" panose="02010800040101010101" pitchFamily="2" charset="-122"/>
      <p:regular r:id="rId47"/>
    </p:embeddedFont>
    <p:embeddedFont>
      <p:font typeface="华文行楷" panose="02010800040101010101" charset="-122"/>
      <p:regular r:id="rId48"/>
    </p:embeddedFont>
    <p:embeddedFont>
      <p:font typeface="楷体" panose="02010609060101010101" charset="-122"/>
      <p:regular r:id="rId49"/>
    </p:embeddedFont>
    <p:embeddedFont>
      <p:font typeface="隶书" panose="02010509060101010101" charset="-122"/>
      <p:regular r:id="rId50"/>
    </p:embeddedFont>
    <p:embeddedFont>
      <p:font typeface="方正古隶简体" panose="03000509000000000000" pitchFamily="65" charset="-122"/>
      <p:regular r:id="rId51"/>
    </p:embeddedFont>
    <p:embeddedFont>
      <p:font typeface="中山行书百年纪念版" panose="02010609000101010101" charset="-122"/>
      <p:regular r:id="rId52"/>
    </p:embeddedFont>
    <p:embeddedFont>
      <p:font typeface="等线 Light" panose="02010600030101010101" charset="-122"/>
      <p:regular r:id="rId53"/>
    </p:embeddedFont>
    <p:embeddedFont>
      <p:font typeface="Calibri" panose="020F0502020204030204" charset="0"/>
      <p:regular r:id="rId54"/>
      <p:bold r:id="rId55"/>
      <p:italic r:id="rId56"/>
      <p:boldItalic r:id="rId57"/>
    </p:embeddedFont>
    <p:embeddedFont>
      <p:font typeface="华文隶书" panose="02010800040101010101" charset="-122"/>
      <p:regular r:id="rId58"/>
    </p:embeddedFont>
    <p:embeddedFont>
      <p:font typeface="方正舒体" panose="02010601030101010101" charset="-122"/>
      <p:regular r:id="rId59"/>
    </p:embeddedFont>
    <p:embeddedFont>
      <p:font typeface="方正苏新诗柳楷简体" panose="02000000000000000000" charset="-122"/>
      <p:regular r:id="rId60"/>
    </p:embeddedFont>
    <p:embeddedFont>
      <p:font typeface="微软雅黑 Light" panose="020B0502040204020203" charset="-122"/>
      <p:regular r:id="rId61"/>
    </p:embeddedFont>
    <p:embeddedFont>
      <p:font typeface="方正苏新诗柳楷简体-yolan" panose="02000000000000000000" charset="-122"/>
      <p:regular r:id="rId62"/>
    </p:embeddedFont>
    <p:embeddedFont>
      <p:font typeface="方正字迹-吕建德行楷简体" panose="02010600010101010101" charset="-122"/>
      <p:regular r:id="rId63"/>
    </p:embeddedFont>
    <p:embeddedFont>
      <p:font typeface="华文中宋" panose="02010600040101010101" charset="-122"/>
      <p:regular r:id="rId64"/>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5pPr>
    <a:lvl6pPr marL="2286000" lvl="5"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6pPr>
    <a:lvl7pPr marL="2743200" lvl="6"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7pPr>
    <a:lvl8pPr marL="3200400" lvl="7"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8pPr>
    <a:lvl9pPr marL="3657600" lvl="8" indent="0" algn="l" defTabSz="914400" rtl="0" eaLnBrk="1" fontAlgn="base" latinLnBrk="0" hangingPunct="1">
      <a:lnSpc>
        <a:spcPct val="100000"/>
      </a:lnSpc>
      <a:spcBef>
        <a:spcPct val="0"/>
      </a:spcBef>
      <a:spcAft>
        <a:spcPct val="0"/>
      </a:spcAft>
      <a:buNone/>
      <a:defRPr kern="1200">
        <a:solidFill>
          <a:schemeClr val="tx1"/>
        </a:solidFill>
        <a:latin typeface="等线" panose="02010600030101010101" charset="-122"/>
        <a:ea typeface="等线" panose="02010600030101010101"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2FDB2607-1784-4EEB-B798-7EB5836EED8A}">
        <p14:showMediaCtrls xmlns:p14="http://schemas.microsoft.com/office/powerpoint/2010/main" val="1"/>
      </p:ext>
    </p:extLst>
  </p:showPr>
  <p:clrMru>
    <a:srgbClr val="EBA09E"/>
    <a:srgbClr val="ADADAB"/>
    <a:srgbClr val="EB8133"/>
    <a:srgbClr val="AF5558"/>
    <a:srgbClr val="CCEFE2"/>
    <a:srgbClr val="AEADAD"/>
    <a:srgbClr val="CC6600"/>
    <a:srgbClr val="E4E0DB"/>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7025"/>
    <p:restoredTop sz="94660"/>
  </p:normalViewPr>
  <p:slideViewPr>
    <p:cSldViewPr snapToGrid="0" showGuides="1">
      <p:cViewPr>
        <p:scale>
          <a:sx n="59" d="100"/>
          <a:sy n="59" d="100"/>
        </p:scale>
        <p:origin x="1194" y="1320"/>
      </p:cViewPr>
      <p:guideLst>
        <p:guide orient="horz" pos="2350"/>
        <p:guide pos="3724"/>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4" Type="http://schemas.openxmlformats.org/officeDocument/2006/relationships/font" Target="fonts/font19.fntdata"/><Relationship Id="rId63" Type="http://schemas.openxmlformats.org/officeDocument/2006/relationships/font" Target="fonts/font18.fntdata"/><Relationship Id="rId62" Type="http://schemas.openxmlformats.org/officeDocument/2006/relationships/font" Target="fonts/font17.fntdata"/><Relationship Id="rId61" Type="http://schemas.openxmlformats.org/officeDocument/2006/relationships/font" Target="fonts/font16.fntdata"/><Relationship Id="rId60" Type="http://schemas.openxmlformats.org/officeDocument/2006/relationships/font" Target="fonts/font15.fntdata"/><Relationship Id="rId6" Type="http://schemas.openxmlformats.org/officeDocument/2006/relationships/slide" Target="slides/slide3.xml"/><Relationship Id="rId59" Type="http://schemas.openxmlformats.org/officeDocument/2006/relationships/font" Target="fonts/font14.fntdata"/><Relationship Id="rId58" Type="http://schemas.openxmlformats.org/officeDocument/2006/relationships/font" Target="fonts/font13.fntdata"/><Relationship Id="rId57" Type="http://schemas.openxmlformats.org/officeDocument/2006/relationships/font" Target="fonts/font12.fntdata"/><Relationship Id="rId56" Type="http://schemas.openxmlformats.org/officeDocument/2006/relationships/font" Target="fonts/font11.fntdata"/><Relationship Id="rId55" Type="http://schemas.openxmlformats.org/officeDocument/2006/relationships/font" Target="fonts/font10.fntdata"/><Relationship Id="rId54" Type="http://schemas.openxmlformats.org/officeDocument/2006/relationships/font" Target="fonts/font9.fntdata"/><Relationship Id="rId53" Type="http://schemas.openxmlformats.org/officeDocument/2006/relationships/font" Target="fonts/font8.fntdata"/><Relationship Id="rId52" Type="http://schemas.openxmlformats.org/officeDocument/2006/relationships/font" Target="fonts/font7.fntdata"/><Relationship Id="rId51" Type="http://schemas.openxmlformats.org/officeDocument/2006/relationships/font" Target="fonts/font6.fntdata"/><Relationship Id="rId50" Type="http://schemas.openxmlformats.org/officeDocument/2006/relationships/font" Target="fonts/font5.fntdata"/><Relationship Id="rId5" Type="http://schemas.openxmlformats.org/officeDocument/2006/relationships/slide" Target="slides/slide2.xml"/><Relationship Id="rId49" Type="http://schemas.openxmlformats.org/officeDocument/2006/relationships/font" Target="fonts/font4.fntdata"/><Relationship Id="rId48" Type="http://schemas.openxmlformats.org/officeDocument/2006/relationships/font" Target="fonts/font3.fntdata"/><Relationship Id="rId47" Type="http://schemas.openxmlformats.org/officeDocument/2006/relationships/font" Target="fonts/font2.fntdata"/><Relationship Id="rId46" Type="http://schemas.openxmlformats.org/officeDocument/2006/relationships/font" Target="fonts/font1.fntdata"/><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wdp>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GIF>
</file>

<file path=ppt/media/image25.jpeg>
</file>

<file path=ppt/media/image26.jpeg>
</file>

<file path=ppt/media/image27.GIF>
</file>

<file path=ppt/media/image28.jpeg>
</file>

<file path=ppt/media/image29.pn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7.png>
</file>

<file path=ppt/media/image48.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8D120E77-BEAC-4C9D-A744-ECB27BC4F8AC}" type="datetimeFigureOut">
              <a:rPr lang="zh-CN" altLang="en-US" strike="noStrike" noProof="1" smtClean="0">
                <a:latin typeface="+mn-lt"/>
                <a:ea typeface="+mn-ea"/>
                <a:cs typeface="+mn-cs"/>
              </a:rPr>
            </a:fld>
            <a:endParaRPr lang="zh-CN" altLang="en-US" strike="noStrike" noProof="1"/>
          </a:p>
        </p:txBody>
      </p:sp>
      <p:sp>
        <p:nvSpPr>
          <p:cNvPr id="2052"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2053"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238EC9C7-1CA5-4F0A-A098-4F97ADAB24A2}"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幻灯片图像占位符 1"/>
          <p:cNvSpPr>
            <a:spLocks noGrp="1" noRot="1" noChangeAspect="1"/>
          </p:cNvSpPr>
          <p:nvPr>
            <p:ph type="sldImg"/>
          </p:nvPr>
        </p:nvSpPr>
        <p:spPr/>
      </p:sp>
      <p:sp>
        <p:nvSpPr>
          <p:cNvPr id="4098" name="备注占位符 2"/>
          <p:cNvSpPr>
            <a:spLocks noGrp="1"/>
          </p:cNvSpPr>
          <p:nvPr>
            <p:ph type="body"/>
          </p:nvPr>
        </p:nvSpPr>
        <p:spPr/>
        <p:txBody>
          <a:bodyPr lIns="91440" tIns="45720" rIns="91440" bIns="45720" anchor="t"/>
          <a:p>
            <a:pPr lvl="0"/>
            <a:r>
              <a:rPr lang="zh-CN" altLang="en-US" dirty="0"/>
              <a:t> </a:t>
            </a:r>
            <a:endParaRPr lang="zh-CN" altLang="en-US" dirty="0"/>
          </a:p>
        </p:txBody>
      </p:sp>
      <p:sp>
        <p:nvSpPr>
          <p:cNvPr id="409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幻灯片图像占位符 1"/>
          <p:cNvSpPr>
            <a:spLocks noGrp="1" noRot="1" noChangeAspect="1"/>
          </p:cNvSpPr>
          <p:nvPr>
            <p:ph type="sldImg"/>
          </p:nvPr>
        </p:nvSpPr>
        <p:spPr/>
      </p:sp>
      <p:sp>
        <p:nvSpPr>
          <p:cNvPr id="26626" name="备注占位符 2"/>
          <p:cNvSpPr>
            <a:spLocks noGrp="1"/>
          </p:cNvSpPr>
          <p:nvPr>
            <p:ph type="body"/>
          </p:nvPr>
        </p:nvSpPr>
        <p:spPr/>
        <p:txBody>
          <a:bodyPr lIns="91440" tIns="45720" rIns="91440" bIns="45720" anchor="t"/>
          <a:p>
            <a:pPr lvl="0"/>
            <a:endParaRPr lang="zh-CN" altLang="en-US"/>
          </a:p>
        </p:txBody>
      </p:sp>
      <p:sp>
        <p:nvSpPr>
          <p:cNvPr id="2662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幻灯片图像占位符 1"/>
          <p:cNvSpPr>
            <a:spLocks noGrp="1" noRot="1"/>
          </p:cNvSpPr>
          <p:nvPr>
            <p:ph type="sldImg"/>
          </p:nvPr>
        </p:nvSpPr>
        <p:spPr/>
      </p:sp>
      <p:sp>
        <p:nvSpPr>
          <p:cNvPr id="28674"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1" name="幻灯片图像占位符 1"/>
          <p:cNvSpPr>
            <a:spLocks noGrp="1" noRot="1" noChangeAspect="1"/>
          </p:cNvSpPr>
          <p:nvPr>
            <p:ph type="sldImg"/>
          </p:nvPr>
        </p:nvSpPr>
        <p:spPr/>
      </p:sp>
      <p:sp>
        <p:nvSpPr>
          <p:cNvPr id="35842" name="备注占位符 2"/>
          <p:cNvSpPr>
            <a:spLocks noGrp="1"/>
          </p:cNvSpPr>
          <p:nvPr>
            <p:ph type="body"/>
          </p:nvPr>
        </p:nvSpPr>
        <p:spPr/>
        <p:txBody>
          <a:bodyPr lIns="91440" tIns="45720" rIns="91440" bIns="45720" anchor="t"/>
          <a:p>
            <a:pPr lvl="0"/>
            <a:endParaRPr lang="zh-CN" altLang="en-US"/>
          </a:p>
        </p:txBody>
      </p:sp>
      <p:sp>
        <p:nvSpPr>
          <p:cNvPr id="3584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noChangeAspect="1"/>
          </p:cNvSpPr>
          <p:nvPr>
            <p:ph type="sldImg"/>
          </p:nvPr>
        </p:nvSpPr>
        <p:spPr/>
      </p:sp>
      <p:sp>
        <p:nvSpPr>
          <p:cNvPr id="37890" name="备注占位符 2"/>
          <p:cNvSpPr>
            <a:spLocks noGrp="1"/>
          </p:cNvSpPr>
          <p:nvPr>
            <p:ph type="body"/>
          </p:nvPr>
        </p:nvSpPr>
        <p:spPr/>
        <p:txBody>
          <a:bodyPr lIns="91440" tIns="45720" rIns="91440" bIns="45720" anchor="t"/>
          <a:p>
            <a:pPr lvl="0"/>
            <a:endParaRPr lang="zh-CN" altLang="en-US"/>
          </a:p>
        </p:txBody>
      </p:sp>
      <p:sp>
        <p:nvSpPr>
          <p:cNvPr id="3789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幻灯片图像占位符 1"/>
          <p:cNvSpPr>
            <a:spLocks noGrp="1" noRot="1" noChangeAspect="1"/>
          </p:cNvSpPr>
          <p:nvPr>
            <p:ph type="sldImg"/>
          </p:nvPr>
        </p:nvSpPr>
        <p:spPr/>
      </p:sp>
      <p:sp>
        <p:nvSpPr>
          <p:cNvPr id="40962" name="备注占位符 2"/>
          <p:cNvSpPr>
            <a:spLocks noGrp="1"/>
          </p:cNvSpPr>
          <p:nvPr>
            <p:ph type="body"/>
          </p:nvPr>
        </p:nvSpPr>
        <p:spPr/>
        <p:txBody>
          <a:bodyPr lIns="91440" tIns="45720" rIns="91440" bIns="45720" anchor="t"/>
          <a:p>
            <a:pPr lvl="0"/>
            <a:endParaRPr lang="zh-CN" altLang="en-US"/>
          </a:p>
        </p:txBody>
      </p:sp>
      <p:sp>
        <p:nvSpPr>
          <p:cNvPr id="4096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幻灯片图像占位符 1"/>
          <p:cNvSpPr>
            <a:spLocks noGrp="1" noRot="1" noChangeAspect="1"/>
          </p:cNvSpPr>
          <p:nvPr>
            <p:ph type="sldImg"/>
          </p:nvPr>
        </p:nvSpPr>
        <p:spPr/>
      </p:sp>
      <p:sp>
        <p:nvSpPr>
          <p:cNvPr id="44034" name="备注占位符 2"/>
          <p:cNvSpPr>
            <a:spLocks noGrp="1"/>
          </p:cNvSpPr>
          <p:nvPr>
            <p:ph type="body"/>
          </p:nvPr>
        </p:nvSpPr>
        <p:spPr/>
        <p:txBody>
          <a:bodyPr lIns="91440" tIns="45720" rIns="91440" bIns="45720" anchor="t"/>
          <a:p>
            <a:pPr lvl="0"/>
            <a:endParaRPr lang="zh-CN" altLang="en-US"/>
          </a:p>
        </p:txBody>
      </p:sp>
      <p:sp>
        <p:nvSpPr>
          <p:cNvPr id="4403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幻灯片图像占位符 1"/>
          <p:cNvSpPr>
            <a:spLocks noGrp="1" noRot="1" noChangeAspect="1"/>
          </p:cNvSpPr>
          <p:nvPr>
            <p:ph type="sldImg"/>
          </p:nvPr>
        </p:nvSpPr>
        <p:spPr/>
      </p:sp>
      <p:sp>
        <p:nvSpPr>
          <p:cNvPr id="46082" name="备注占位符 2"/>
          <p:cNvSpPr>
            <a:spLocks noGrp="1"/>
          </p:cNvSpPr>
          <p:nvPr>
            <p:ph type="body"/>
          </p:nvPr>
        </p:nvSpPr>
        <p:spPr/>
        <p:txBody>
          <a:bodyPr lIns="91440" tIns="45720" rIns="91440" bIns="45720" anchor="t"/>
          <a:p>
            <a:pPr lvl="0"/>
            <a:endParaRPr lang="zh-CN" altLang="en-US"/>
          </a:p>
        </p:txBody>
      </p:sp>
      <p:sp>
        <p:nvSpPr>
          <p:cNvPr id="4608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幻灯片图像占位符 1"/>
          <p:cNvSpPr>
            <a:spLocks noGrp="1" noRot="1" noChangeAspect="1"/>
          </p:cNvSpPr>
          <p:nvPr>
            <p:ph type="sldImg"/>
          </p:nvPr>
        </p:nvSpPr>
        <p:spPr/>
      </p:sp>
      <p:sp>
        <p:nvSpPr>
          <p:cNvPr id="48130" name="备注占位符 2"/>
          <p:cNvSpPr>
            <a:spLocks noGrp="1"/>
          </p:cNvSpPr>
          <p:nvPr>
            <p:ph type="body"/>
          </p:nvPr>
        </p:nvSpPr>
        <p:spPr/>
        <p:txBody>
          <a:bodyPr lIns="91440" tIns="45720" rIns="91440" bIns="45720" anchor="t"/>
          <a:p>
            <a:pPr lvl="0"/>
            <a:endParaRPr lang="zh-CN" altLang="en-US"/>
          </a:p>
        </p:txBody>
      </p:sp>
      <p:sp>
        <p:nvSpPr>
          <p:cNvPr id="4813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幻灯片图像占位符 1"/>
          <p:cNvSpPr>
            <a:spLocks noGrp="1" noRot="1" noChangeAspect="1"/>
          </p:cNvSpPr>
          <p:nvPr>
            <p:ph type="sldImg"/>
          </p:nvPr>
        </p:nvSpPr>
        <p:spPr/>
      </p:sp>
      <p:sp>
        <p:nvSpPr>
          <p:cNvPr id="50178" name="备注占位符 2"/>
          <p:cNvSpPr>
            <a:spLocks noGrp="1"/>
          </p:cNvSpPr>
          <p:nvPr>
            <p:ph type="body"/>
          </p:nvPr>
        </p:nvSpPr>
        <p:spPr/>
        <p:txBody>
          <a:bodyPr lIns="91440" tIns="45720" rIns="91440" bIns="45720" anchor="t"/>
          <a:p>
            <a:pPr lvl="0"/>
            <a:endParaRPr lang="zh-CN" altLang="en-US"/>
          </a:p>
        </p:txBody>
      </p:sp>
      <p:sp>
        <p:nvSpPr>
          <p:cNvPr id="5017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幻灯片图像占位符 1"/>
          <p:cNvSpPr>
            <a:spLocks noGrp="1" noRot="1" noChangeAspect="1"/>
          </p:cNvSpPr>
          <p:nvPr>
            <p:ph type="sldImg"/>
          </p:nvPr>
        </p:nvSpPr>
        <p:spPr/>
      </p:sp>
      <p:sp>
        <p:nvSpPr>
          <p:cNvPr id="52226" name="备注占位符 2"/>
          <p:cNvSpPr>
            <a:spLocks noGrp="1"/>
          </p:cNvSpPr>
          <p:nvPr>
            <p:ph type="body"/>
          </p:nvPr>
        </p:nvSpPr>
        <p:spPr/>
        <p:txBody>
          <a:bodyPr lIns="91440" tIns="45720" rIns="91440" bIns="45720" anchor="t"/>
          <a:p>
            <a:pPr lvl="0"/>
            <a:endParaRPr lang="zh-CN" altLang="en-US"/>
          </a:p>
        </p:txBody>
      </p:sp>
      <p:sp>
        <p:nvSpPr>
          <p:cNvPr id="5222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p:cNvSpPr>
          <p:nvPr>
            <p:ph type="sldImg"/>
          </p:nvPr>
        </p:nvSpPr>
        <p:spPr/>
      </p:sp>
      <p:sp>
        <p:nvSpPr>
          <p:cNvPr id="6146" name="备注占位符 2"/>
          <p:cNvSpPr>
            <a:spLocks noGrp="1"/>
          </p:cNvSpPr>
          <p:nvPr>
            <p:ph type="body"/>
          </p:nvPr>
        </p:nvSpPr>
        <p:spPr/>
        <p:txBody>
          <a:bodyPr lIns="91440" tIns="45720" rIns="91440" bIns="45720" anchor="t"/>
          <a:p>
            <a:pPr lvl="0"/>
            <a:endParaRPr lang="zh-CN" altLang="en-US"/>
          </a:p>
        </p:txBody>
      </p:sp>
      <p:sp>
        <p:nvSpPr>
          <p:cNvPr id="614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幻灯片图像占位符 1"/>
          <p:cNvSpPr>
            <a:spLocks noGrp="1" noRot="1" noChangeAspect="1"/>
          </p:cNvSpPr>
          <p:nvPr>
            <p:ph type="sldImg"/>
          </p:nvPr>
        </p:nvSpPr>
        <p:spPr/>
      </p:sp>
      <p:sp>
        <p:nvSpPr>
          <p:cNvPr id="54274" name="备注占位符 2"/>
          <p:cNvSpPr>
            <a:spLocks noGrp="1"/>
          </p:cNvSpPr>
          <p:nvPr>
            <p:ph type="body"/>
          </p:nvPr>
        </p:nvSpPr>
        <p:spPr/>
        <p:txBody>
          <a:bodyPr lIns="91440" tIns="45720" rIns="91440" bIns="45720" anchor="t"/>
          <a:p>
            <a:pPr lvl="0"/>
            <a:endParaRPr lang="zh-CN" altLang="en-US"/>
          </a:p>
        </p:txBody>
      </p:sp>
      <p:sp>
        <p:nvSpPr>
          <p:cNvPr id="5427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幻灯片图像占位符 1"/>
          <p:cNvSpPr>
            <a:spLocks noGrp="1" noRot="1" noChangeAspect="1"/>
          </p:cNvSpPr>
          <p:nvPr>
            <p:ph type="sldImg"/>
          </p:nvPr>
        </p:nvSpPr>
        <p:spPr/>
      </p:sp>
      <p:sp>
        <p:nvSpPr>
          <p:cNvPr id="56322" name="备注占位符 2"/>
          <p:cNvSpPr>
            <a:spLocks noGrp="1"/>
          </p:cNvSpPr>
          <p:nvPr>
            <p:ph type="body"/>
          </p:nvPr>
        </p:nvSpPr>
        <p:spPr/>
        <p:txBody>
          <a:bodyPr lIns="91440" tIns="45720" rIns="91440" bIns="45720" anchor="t"/>
          <a:p>
            <a:pPr lvl="0"/>
            <a:endParaRPr lang="zh-CN" altLang="en-US"/>
          </a:p>
        </p:txBody>
      </p:sp>
      <p:sp>
        <p:nvSpPr>
          <p:cNvPr id="5632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幻灯片图像占位符 1"/>
          <p:cNvSpPr>
            <a:spLocks noGrp="1" noRot="1" noChangeAspect="1"/>
          </p:cNvSpPr>
          <p:nvPr>
            <p:ph type="sldImg"/>
          </p:nvPr>
        </p:nvSpPr>
        <p:spPr/>
      </p:sp>
      <p:sp>
        <p:nvSpPr>
          <p:cNvPr id="58370" name="备注占位符 2"/>
          <p:cNvSpPr>
            <a:spLocks noGrp="1"/>
          </p:cNvSpPr>
          <p:nvPr>
            <p:ph type="body"/>
          </p:nvPr>
        </p:nvSpPr>
        <p:spPr/>
        <p:txBody>
          <a:bodyPr lIns="91440" tIns="45720" rIns="91440" bIns="45720" anchor="t"/>
          <a:p>
            <a:pPr lvl="0"/>
            <a:endParaRPr lang="zh-CN" altLang="en-US"/>
          </a:p>
        </p:txBody>
      </p:sp>
      <p:sp>
        <p:nvSpPr>
          <p:cNvPr id="5837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幻灯片图像占位符 1"/>
          <p:cNvSpPr>
            <a:spLocks noGrp="1" noRot="1" noChangeAspect="1"/>
          </p:cNvSpPr>
          <p:nvPr>
            <p:ph type="sldImg"/>
          </p:nvPr>
        </p:nvSpPr>
        <p:spPr/>
      </p:sp>
      <p:sp>
        <p:nvSpPr>
          <p:cNvPr id="60418" name="备注占位符 2"/>
          <p:cNvSpPr>
            <a:spLocks noGrp="1"/>
          </p:cNvSpPr>
          <p:nvPr>
            <p:ph type="body"/>
          </p:nvPr>
        </p:nvSpPr>
        <p:spPr/>
        <p:txBody>
          <a:bodyPr lIns="91440" tIns="45720" rIns="91440" bIns="45720" anchor="t"/>
          <a:p>
            <a:pPr lvl="0"/>
            <a:endParaRPr lang="zh-CN" altLang="en-US"/>
          </a:p>
        </p:txBody>
      </p:sp>
      <p:sp>
        <p:nvSpPr>
          <p:cNvPr id="6041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幻灯片图像占位符 1"/>
          <p:cNvSpPr>
            <a:spLocks noGrp="1" noRot="1" noChangeAspect="1"/>
          </p:cNvSpPr>
          <p:nvPr>
            <p:ph type="sldImg"/>
          </p:nvPr>
        </p:nvSpPr>
        <p:spPr/>
      </p:sp>
      <p:sp>
        <p:nvSpPr>
          <p:cNvPr id="62466" name="备注占位符 2"/>
          <p:cNvSpPr>
            <a:spLocks noGrp="1"/>
          </p:cNvSpPr>
          <p:nvPr>
            <p:ph type="body"/>
          </p:nvPr>
        </p:nvSpPr>
        <p:spPr/>
        <p:txBody>
          <a:bodyPr lIns="91440" tIns="45720" rIns="91440" bIns="45720" anchor="t"/>
          <a:p>
            <a:pPr lvl="0"/>
            <a:endParaRPr lang="zh-CN" altLang="en-US"/>
          </a:p>
        </p:txBody>
      </p:sp>
      <p:sp>
        <p:nvSpPr>
          <p:cNvPr id="6246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幻灯片图像占位符 1"/>
          <p:cNvSpPr>
            <a:spLocks noGrp="1" noRot="1" noChangeAspect="1"/>
          </p:cNvSpPr>
          <p:nvPr>
            <p:ph type="sldImg"/>
          </p:nvPr>
        </p:nvSpPr>
        <p:spPr/>
      </p:sp>
      <p:sp>
        <p:nvSpPr>
          <p:cNvPr id="64514" name="备注占位符 2"/>
          <p:cNvSpPr>
            <a:spLocks noGrp="1"/>
          </p:cNvSpPr>
          <p:nvPr>
            <p:ph type="body"/>
          </p:nvPr>
        </p:nvSpPr>
        <p:spPr/>
        <p:txBody>
          <a:bodyPr lIns="91440" tIns="45720" rIns="91440" bIns="45720" anchor="t"/>
          <a:p>
            <a:pPr lvl="0"/>
            <a:endParaRPr lang="zh-CN" altLang="en-US"/>
          </a:p>
        </p:txBody>
      </p:sp>
      <p:sp>
        <p:nvSpPr>
          <p:cNvPr id="6451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1" name="幻灯片图像占位符 1"/>
          <p:cNvSpPr>
            <a:spLocks noGrp="1" noRot="1" noChangeAspect="1"/>
          </p:cNvSpPr>
          <p:nvPr>
            <p:ph type="sldImg"/>
          </p:nvPr>
        </p:nvSpPr>
        <p:spPr/>
      </p:sp>
      <p:sp>
        <p:nvSpPr>
          <p:cNvPr id="66562" name="备注占位符 2"/>
          <p:cNvSpPr>
            <a:spLocks noGrp="1"/>
          </p:cNvSpPr>
          <p:nvPr>
            <p:ph type="body"/>
          </p:nvPr>
        </p:nvSpPr>
        <p:spPr/>
        <p:txBody>
          <a:bodyPr lIns="91440" tIns="45720" rIns="91440" bIns="45720" anchor="t"/>
          <a:p>
            <a:pPr lvl="0"/>
            <a:endParaRPr lang="zh-CN" altLang="en-US"/>
          </a:p>
        </p:txBody>
      </p:sp>
      <p:sp>
        <p:nvSpPr>
          <p:cNvPr id="6656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幻灯片图像占位符 1"/>
          <p:cNvSpPr>
            <a:spLocks noGrp="1" noRot="1" noChangeAspect="1"/>
          </p:cNvSpPr>
          <p:nvPr>
            <p:ph type="sldImg"/>
          </p:nvPr>
        </p:nvSpPr>
        <p:spPr/>
      </p:sp>
      <p:sp>
        <p:nvSpPr>
          <p:cNvPr id="68610" name="备注占位符 2"/>
          <p:cNvSpPr>
            <a:spLocks noGrp="1"/>
          </p:cNvSpPr>
          <p:nvPr>
            <p:ph type="body"/>
          </p:nvPr>
        </p:nvSpPr>
        <p:spPr/>
        <p:txBody>
          <a:bodyPr lIns="91440" tIns="45720" rIns="91440" bIns="45720" anchor="t"/>
          <a:p>
            <a:pPr lvl="0"/>
            <a:endParaRPr lang="zh-CN" altLang="en-US"/>
          </a:p>
        </p:txBody>
      </p:sp>
      <p:sp>
        <p:nvSpPr>
          <p:cNvPr id="6861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幻灯片图像占位符 1"/>
          <p:cNvSpPr>
            <a:spLocks noGrp="1" noRot="1" noChangeAspect="1"/>
          </p:cNvSpPr>
          <p:nvPr>
            <p:ph type="sldImg"/>
          </p:nvPr>
        </p:nvSpPr>
        <p:spPr/>
      </p:sp>
      <p:sp>
        <p:nvSpPr>
          <p:cNvPr id="70658" name="备注占位符 2"/>
          <p:cNvSpPr>
            <a:spLocks noGrp="1"/>
          </p:cNvSpPr>
          <p:nvPr>
            <p:ph type="body"/>
          </p:nvPr>
        </p:nvSpPr>
        <p:spPr/>
        <p:txBody>
          <a:bodyPr lIns="91440" tIns="45720" rIns="91440" bIns="45720" anchor="t"/>
          <a:p>
            <a:pPr lvl="0"/>
            <a:endParaRPr lang="zh-CN" altLang="en-US"/>
          </a:p>
        </p:txBody>
      </p:sp>
      <p:sp>
        <p:nvSpPr>
          <p:cNvPr id="7065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幻灯片图像占位符 1"/>
          <p:cNvSpPr>
            <a:spLocks noGrp="1" noRot="1" noChangeAspect="1"/>
          </p:cNvSpPr>
          <p:nvPr>
            <p:ph type="sldImg"/>
          </p:nvPr>
        </p:nvSpPr>
        <p:spPr/>
      </p:sp>
      <p:sp>
        <p:nvSpPr>
          <p:cNvPr id="9218" name="备注占位符 2"/>
          <p:cNvSpPr>
            <a:spLocks noGrp="1"/>
          </p:cNvSpPr>
          <p:nvPr>
            <p:ph type="body"/>
          </p:nvPr>
        </p:nvSpPr>
        <p:spPr/>
        <p:txBody>
          <a:bodyPr lIns="91440" tIns="45720" rIns="91440" bIns="45720" anchor="t"/>
          <a:p>
            <a:pPr lvl="0"/>
            <a:endParaRPr lang="zh-CN" altLang="en-US"/>
          </a:p>
        </p:txBody>
      </p:sp>
      <p:sp>
        <p:nvSpPr>
          <p:cNvPr id="921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noChangeAspect="1"/>
          </p:cNvSpPr>
          <p:nvPr>
            <p:ph type="sldImg"/>
          </p:nvPr>
        </p:nvSpPr>
        <p:spPr/>
      </p:sp>
      <p:sp>
        <p:nvSpPr>
          <p:cNvPr id="11266" name="备注占位符 2"/>
          <p:cNvSpPr>
            <a:spLocks noGrp="1"/>
          </p:cNvSpPr>
          <p:nvPr>
            <p:ph type="body"/>
          </p:nvPr>
        </p:nvSpPr>
        <p:spPr/>
        <p:txBody>
          <a:bodyPr lIns="91440" tIns="45720" rIns="91440" bIns="45720" anchor="t"/>
          <a:p>
            <a:pPr lvl="0"/>
            <a:endParaRPr lang="zh-CN" altLang="en-US"/>
          </a:p>
        </p:txBody>
      </p:sp>
      <p:sp>
        <p:nvSpPr>
          <p:cNvPr id="1126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幻灯片图像占位符 1"/>
          <p:cNvSpPr>
            <a:spLocks noGrp="1" noRot="1" noChangeAspect="1"/>
          </p:cNvSpPr>
          <p:nvPr>
            <p:ph type="sldImg"/>
          </p:nvPr>
        </p:nvSpPr>
        <p:spPr/>
      </p:sp>
      <p:sp>
        <p:nvSpPr>
          <p:cNvPr id="13314" name="备注占位符 2"/>
          <p:cNvSpPr>
            <a:spLocks noGrp="1"/>
          </p:cNvSpPr>
          <p:nvPr>
            <p:ph type="body"/>
          </p:nvPr>
        </p:nvSpPr>
        <p:spPr/>
        <p:txBody>
          <a:bodyPr lIns="91440" tIns="45720" rIns="91440" bIns="45720" anchor="t"/>
          <a:p>
            <a:pPr lvl="0"/>
            <a:endParaRPr lang="zh-CN" altLang="en-US"/>
          </a:p>
        </p:txBody>
      </p:sp>
      <p:sp>
        <p:nvSpPr>
          <p:cNvPr id="1331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幻灯片图像占位符 1"/>
          <p:cNvSpPr>
            <a:spLocks noGrp="1" noRot="1" noChangeAspect="1"/>
          </p:cNvSpPr>
          <p:nvPr>
            <p:ph type="sldImg"/>
          </p:nvPr>
        </p:nvSpPr>
        <p:spPr/>
      </p:sp>
      <p:sp>
        <p:nvSpPr>
          <p:cNvPr id="16386" name="备注占位符 2"/>
          <p:cNvSpPr>
            <a:spLocks noGrp="1"/>
          </p:cNvSpPr>
          <p:nvPr>
            <p:ph type="body"/>
          </p:nvPr>
        </p:nvSpPr>
        <p:spPr/>
        <p:txBody>
          <a:bodyPr lIns="91440" tIns="45720" rIns="91440" bIns="45720" anchor="t"/>
          <a:p>
            <a:pPr lvl="0"/>
            <a:endParaRPr lang="zh-CN" altLang="en-US"/>
          </a:p>
        </p:txBody>
      </p:sp>
      <p:sp>
        <p:nvSpPr>
          <p:cNvPr id="1638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幻灯片图像占位符 1"/>
          <p:cNvSpPr>
            <a:spLocks noGrp="1" noRot="1" noChangeAspect="1"/>
          </p:cNvSpPr>
          <p:nvPr>
            <p:ph type="sldImg"/>
          </p:nvPr>
        </p:nvSpPr>
        <p:spPr/>
      </p:sp>
      <p:sp>
        <p:nvSpPr>
          <p:cNvPr id="18434" name="备注占位符 2"/>
          <p:cNvSpPr>
            <a:spLocks noGrp="1"/>
          </p:cNvSpPr>
          <p:nvPr>
            <p:ph type="body"/>
          </p:nvPr>
        </p:nvSpPr>
        <p:spPr/>
        <p:txBody>
          <a:bodyPr lIns="91440" tIns="45720" rIns="91440" bIns="45720" anchor="t"/>
          <a:p>
            <a:pPr lvl="0"/>
            <a:endParaRPr lang="zh-CN" altLang="en-US"/>
          </a:p>
        </p:txBody>
      </p:sp>
      <p:sp>
        <p:nvSpPr>
          <p:cNvPr id="1843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幻灯片图像占位符 1"/>
          <p:cNvSpPr>
            <a:spLocks noGrp="1" noRot="1" noChangeAspect="1"/>
          </p:cNvSpPr>
          <p:nvPr>
            <p:ph type="sldImg"/>
          </p:nvPr>
        </p:nvSpPr>
        <p:spPr/>
      </p:sp>
      <p:sp>
        <p:nvSpPr>
          <p:cNvPr id="20482" name="备注占位符 2"/>
          <p:cNvSpPr>
            <a:spLocks noGrp="1"/>
          </p:cNvSpPr>
          <p:nvPr>
            <p:ph type="body"/>
          </p:nvPr>
        </p:nvSpPr>
        <p:spPr/>
        <p:txBody>
          <a:bodyPr lIns="91440" tIns="45720" rIns="91440" bIns="45720" anchor="t"/>
          <a:p>
            <a:pPr lvl="0"/>
            <a:endParaRPr lang="zh-CN" altLang="en-US"/>
          </a:p>
        </p:txBody>
      </p:sp>
      <p:sp>
        <p:nvSpPr>
          <p:cNvPr id="2048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幻灯片图像占位符 1"/>
          <p:cNvSpPr>
            <a:spLocks noGrp="1" noRot="1" noChangeAspect="1"/>
          </p:cNvSpPr>
          <p:nvPr>
            <p:ph type="sldImg"/>
          </p:nvPr>
        </p:nvSpPr>
        <p:spPr/>
      </p:sp>
      <p:sp>
        <p:nvSpPr>
          <p:cNvPr id="22530" name="备注占位符 2"/>
          <p:cNvSpPr>
            <a:spLocks noGrp="1"/>
          </p:cNvSpPr>
          <p:nvPr>
            <p:ph type="body"/>
          </p:nvPr>
        </p:nvSpPr>
        <p:spPr/>
        <p:txBody>
          <a:bodyPr lIns="91440" tIns="45720" rIns="91440" bIns="45720" anchor="t"/>
          <a:p>
            <a:pPr lvl="0"/>
            <a:endParaRPr lang="zh-CN" altLang="en-US"/>
          </a:p>
        </p:txBody>
      </p:sp>
      <p:sp>
        <p:nvSpPr>
          <p:cNvPr id="2253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a:t>单击此处编辑母版标题样式</a:t>
            </a:r>
            <a:endParaRPr lang="zh-CN" altLang="en-US" strike="noStrike" noProof="1"/>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单击以编辑母版副标题样式</a:t>
            </a:r>
            <a:endParaRPr lang="zh-CN" altLang="en-US" strike="noStrike" noProof="1"/>
          </a:p>
        </p:txBody>
      </p:sp>
      <p:sp>
        <p:nvSpPr>
          <p:cNvPr id="4" name="日期占位符 3"/>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hasCustomPrompt="1"/>
          </p:nvPr>
        </p:nvSpPr>
        <p:spPr/>
        <p:txBody>
          <a:bodyPr vert="eaVert"/>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hasCustomPrompt="1"/>
          </p:nvPr>
        </p:nvSpPr>
        <p:spPr/>
        <p:txBody>
          <a:body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编辑母版文本样式</a:t>
            </a:r>
            <a:endParaRPr lang="zh-CN" altLang="en-US" strike="noStrike" noProof="1"/>
          </a:p>
        </p:txBody>
      </p:sp>
      <p:sp>
        <p:nvSpPr>
          <p:cNvPr id="4" name="日期占位符 3"/>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sz="half" idx="1" hasCustomPrompt="1"/>
          </p:nvPr>
        </p:nvSpPr>
        <p:spPr>
          <a:xfrm>
            <a:off x="838200" y="1825625"/>
            <a:ext cx="5181600" cy="4351338"/>
          </a:xfrm>
        </p:spPr>
        <p:txBody>
          <a:body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内容占位符 3"/>
          <p:cNvSpPr>
            <a:spLocks noGrp="1"/>
          </p:cNvSpPr>
          <p:nvPr>
            <p:ph sz="half" idx="2" hasCustomPrompt="1"/>
          </p:nvPr>
        </p:nvSpPr>
        <p:spPr>
          <a:xfrm>
            <a:off x="6172200" y="1825625"/>
            <a:ext cx="5181600" cy="4351338"/>
          </a:xfrm>
        </p:spPr>
        <p:txBody>
          <a:body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编辑母版文本样式</a:t>
            </a:r>
            <a:endParaRPr lang="zh-CN" altLang="en-US" strike="noStrike" noProof="1"/>
          </a:p>
        </p:txBody>
      </p:sp>
      <p:sp>
        <p:nvSpPr>
          <p:cNvPr id="4" name="内容占位符 3"/>
          <p:cNvSpPr>
            <a:spLocks noGrp="1"/>
          </p:cNvSpPr>
          <p:nvPr>
            <p:ph sz="half" idx="2" hasCustomPrompt="1"/>
          </p:nvPr>
        </p:nvSpPr>
        <p:spPr>
          <a:xfrm>
            <a:off x="839788" y="2505075"/>
            <a:ext cx="5157787" cy="3684588"/>
          </a:xfrm>
        </p:spPr>
        <p:txBody>
          <a:body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编辑母版文本样式</a:t>
            </a:r>
            <a:endParaRPr lang="zh-CN" altLang="en-US" strike="noStrike" noProof="1"/>
          </a:p>
        </p:txBody>
      </p:sp>
      <p:sp>
        <p:nvSpPr>
          <p:cNvPr id="6" name="内容占位符 5"/>
          <p:cNvSpPr>
            <a:spLocks noGrp="1"/>
          </p:cNvSpPr>
          <p:nvPr>
            <p:ph sz="quarter" idx="4" hasCustomPrompt="1"/>
          </p:nvPr>
        </p:nvSpPr>
        <p:spPr>
          <a:xfrm>
            <a:off x="6172200" y="2505075"/>
            <a:ext cx="5183188" cy="3684588"/>
          </a:xfrm>
        </p:spPr>
        <p:txBody>
          <a:body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a:t>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编辑母版文本样式</a:t>
            </a:r>
            <a:endParaRPr lang="zh-CN" altLang="en-US" strike="noStrike" noProof="1"/>
          </a:p>
        </p:txBody>
      </p:sp>
      <p:sp>
        <p:nvSpPr>
          <p:cNvPr id="5" name="日期占位符 4"/>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编辑母版文本样式</a:t>
            </a:r>
            <a:endParaRPr lang="zh-CN" altLang="en-US" strike="noStrike" noProof="1"/>
          </a:p>
        </p:txBody>
      </p:sp>
      <p:sp>
        <p:nvSpPr>
          <p:cNvPr id="5" name="日期占位符 4"/>
          <p:cNvSpPr>
            <a:spLocks noGrp="1"/>
          </p:cNvSpPr>
          <p:nvPr>
            <p:ph type="dt" sz="half" idx="10"/>
          </p:nvPr>
        </p:nvSpPr>
        <p:spPr/>
        <p:txBody>
          <a:bodyPr/>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1000">
        <p15:prstTrans prst="drape"/>
      </p:transition>
    </mc:Choice>
    <mc:Fallback>
      <p:transition spd="slow" advTm="1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p>
            <a:pPr lvl="0"/>
            <a:r>
              <a:rPr lang="zh-CN" altLang="en-US"/>
              <a:t>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243244F4-8239-4FBA-BAF8-1D7BA70E951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97303B9C-3929-4105-9A36-5366D33C22D3}"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1000">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image" Target="../media/image4.png"/><Relationship Id="rId7" Type="http://schemas.openxmlformats.org/officeDocument/2006/relationships/image" Target="../media/image3.png"/><Relationship Id="rId6" Type="http://schemas.openxmlformats.org/officeDocument/2006/relationships/tags" Target="../tags/tag2.xml"/><Relationship Id="rId5" Type="http://schemas.openxmlformats.org/officeDocument/2006/relationships/image" Target="../media/image2.png"/><Relationship Id="rId4"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3"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audio1.wav" TargetMode="External"/><Relationship Id="rId2" Type="http://schemas.openxmlformats.org/officeDocument/2006/relationships/tags" Target="../tags/tag1.xml"/><Relationship Id="rId15" Type="http://schemas.openxmlformats.org/officeDocument/2006/relationships/notesSlide" Target="../notesSlides/notesSlide1.xml"/><Relationship Id="rId14" Type="http://schemas.openxmlformats.org/officeDocument/2006/relationships/slideLayout" Target="../slideLayouts/slideLayout1.xml"/><Relationship Id="rId13" Type="http://schemas.openxmlformats.org/officeDocument/2006/relationships/image" Target="../media/image7.png"/><Relationship Id="rId12" Type="http://schemas.microsoft.com/office/2007/relationships/media" Target="ppt/slides/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1" Type="http://schemas.openxmlformats.org/officeDocument/2006/relationships/audio" Target="ppt/slides/ppt/slides/ppt/slides/ppt/slides/ppt/slides/ppt/slides/ppt/slides/ppt/slides/ppt/slides/ppt/slides/ppt/slides/ppt/slides/ppt/slides/ppt/slides/ppt/slides/ppt/slides/ppt/slides/ppt/slides/ppt/slides/ppt/slides/ppt/slides/ppt/slides/ppt/slides/ppt/slides/ppt/slides/ppt/slides/ppt/slides/ppt/slides/ppt/slides/ppt/slides/clipboard/slides/ppt/media/media1.mp3" TargetMode="External"/><Relationship Id="rId10" Type="http://schemas.openxmlformats.org/officeDocument/2006/relationships/image" Target="../media/image6.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32.jpeg"/><Relationship Id="rId1" Type="http://schemas.openxmlformats.org/officeDocument/2006/relationships/image" Target="../media/image3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34.png"/><Relationship Id="rId1"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6.png"/><Relationship Id="rId1" Type="http://schemas.openxmlformats.org/officeDocument/2006/relationships/image" Target="../media/image35.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microsoft.com/office/2007/relationships/hdphoto" Target="../media/image10.wdp"/><Relationship Id="rId3" Type="http://schemas.openxmlformats.org/officeDocument/2006/relationships/image" Target="../media/image9.png"/><Relationship Id="rId2" Type="http://schemas.openxmlformats.org/officeDocument/2006/relationships/hyperlink" Target="&#31532;&#20108;&#30693;&#35782;&#28857;&#24635;&#32467;&#35821;.docx" TargetMode="External"/><Relationship Id="rId1" Type="http://schemas.openxmlformats.org/officeDocument/2006/relationships/image" Target="../media/image36.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2.xml"/><Relationship Id="rId5" Type="http://schemas.openxmlformats.org/officeDocument/2006/relationships/image" Target="../media/image11.emf"/><Relationship Id="rId4" Type="http://schemas.microsoft.com/office/2007/relationships/hdphoto" Target="../media/image10.wdp"/><Relationship Id="rId3" Type="http://schemas.openxmlformats.org/officeDocument/2006/relationships/image" Target="../media/image38.png"/><Relationship Id="rId2" Type="http://schemas.openxmlformats.org/officeDocument/2006/relationships/image" Target="../media/image8.emf"/><Relationship Id="rId1" Type="http://schemas.openxmlformats.org/officeDocument/2006/relationships/image" Target="../media/image37.emf"/></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hyperlink" Target="&#32472;&#38634;&#32773;&#19981;&#33021;&#32472;&#20854;&#28165;.docx" TargetMode="Externa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png"/><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tags" Target="../tags/tag12.xml"/><Relationship Id="rId2" Type="http://schemas.openxmlformats.org/officeDocument/2006/relationships/image" Target="../media/image12.png"/><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40.png"/><Relationship Id="rId1"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hyperlink" Target="&#24352;&#28526;&#19977;&#22659;&#30028;.docx" TargetMode="Externa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microsoft.com/office/2007/relationships/hdphoto" Target="../media/image10.wdp"/><Relationship Id="rId3" Type="http://schemas.openxmlformats.org/officeDocument/2006/relationships/image" Target="../media/image9.png"/><Relationship Id="rId2" Type="http://schemas.openxmlformats.org/officeDocument/2006/relationships/hyperlink" Target="&#31532;&#20108;&#30693;&#35782;&#28857;&#24635;&#32467;&#35821;.docx" TargetMode="External"/><Relationship Id="rId1" Type="http://schemas.openxmlformats.org/officeDocument/2006/relationships/image" Target="../media/image36.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11.emf"/><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8.emf"/></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6.png"/><Relationship Id="rId1" Type="http://schemas.openxmlformats.org/officeDocument/2006/relationships/image" Target="../media/image35.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42.png"/><Relationship Id="rId1" Type="http://schemas.openxmlformats.org/officeDocument/2006/relationships/image" Target="../media/image41.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42.png"/><Relationship Id="rId1" Type="http://schemas.openxmlformats.org/officeDocument/2006/relationships/image" Target="../media/image41.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43.png"/><Relationship Id="rId1" Type="http://schemas.openxmlformats.org/officeDocument/2006/relationships/hyperlink" Target="2-&#20154;&#25991;&#21095;&#38498;&#8212;&#8212;MAN(&#20154;&#39006;).mp4" TargetMode="Externa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42.png"/><Relationship Id="rId1" Type="http://schemas.openxmlformats.org/officeDocument/2006/relationships/image" Target="../media/image4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6.png"/><Relationship Id="rId1" Type="http://schemas.openxmlformats.org/officeDocument/2006/relationships/image" Target="../media/image35.png"/></Relationships>
</file>

<file path=ppt/slides/_rels/slide26.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11.emf"/><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8.emf"/></Relationships>
</file>

<file path=ppt/slides/_rels/slide27.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11.emf"/><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8.emf"/></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8.emf"/><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15.emf"/></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8.emf"/><Relationship Id="rId1" Type="http://schemas.openxmlformats.org/officeDocument/2006/relationships/image" Target="../media/image15.emf"/></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tags" Target="../tags/tag4.xml"/><Relationship Id="rId2" Type="http://schemas.openxmlformats.org/officeDocument/2006/relationships/image" Target="../media/image12.png"/><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8.emf"/><Relationship Id="rId1" Type="http://schemas.openxmlformats.org/officeDocument/2006/relationships/image" Target="../media/image15.emf"/></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29.png"/><Relationship Id="rId1" Type="http://schemas.openxmlformats.org/officeDocument/2006/relationships/hyperlink" Target="&#31291;&#30427;&#21644;&#22827;-&#26696;&#20363;.mp4" TargetMode="Externa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4.png"/></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image" Target="../media/image11.emf"/><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8.emf"/></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29.pn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7.xml"/><Relationship Id="rId2" Type="http://schemas.openxmlformats.org/officeDocument/2006/relationships/image" Target="../media/image42.png"/><Relationship Id="rId1" Type="http://schemas.openxmlformats.org/officeDocument/2006/relationships/image" Target="../media/image41.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7.xml"/><Relationship Id="rId2" Type="http://schemas.openxmlformats.org/officeDocument/2006/relationships/image" Target="../media/image42.png"/><Relationship Id="rId1" Type="http://schemas.openxmlformats.org/officeDocument/2006/relationships/image" Target="../media/image41.png"/></Relationships>
</file>

<file path=ppt/slides/_rels/slide37.xml.rels><?xml version="1.0" encoding="UTF-8" standalone="yes"?>
<Relationships xmlns="http://schemas.openxmlformats.org/package/2006/relationships"><Relationship Id="rId8" Type="http://schemas.openxmlformats.org/officeDocument/2006/relationships/notesSlide" Target="../notesSlides/notesSlide26.xml"/><Relationship Id="rId7" Type="http://schemas.openxmlformats.org/officeDocument/2006/relationships/slideLayout" Target="../slideLayouts/slideLayout1.xml"/><Relationship Id="rId6" Type="http://schemas.microsoft.com/office/2007/relationships/hdphoto" Target="../media/image10.wdp"/><Relationship Id="rId5" Type="http://schemas.openxmlformats.org/officeDocument/2006/relationships/image" Target="../media/image47.png"/><Relationship Id="rId4" Type="http://schemas.openxmlformats.org/officeDocument/2006/relationships/image" Target="../media/image11.emf"/><Relationship Id="rId3" Type="http://schemas.openxmlformats.org/officeDocument/2006/relationships/image" Target="../media/image46.emf"/><Relationship Id="rId2" Type="http://schemas.openxmlformats.org/officeDocument/2006/relationships/image" Target="../media/image8.emf"/><Relationship Id="rId1" Type="http://schemas.openxmlformats.org/officeDocument/2006/relationships/image" Target="../media/image45.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7.xml"/><Relationship Id="rId2" Type="http://schemas.openxmlformats.org/officeDocument/2006/relationships/image" Target="../media/image42.png"/><Relationship Id="rId1" Type="http://schemas.openxmlformats.org/officeDocument/2006/relationships/image" Target="../media/image41.png"/></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8.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emf"/></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8.emf"/></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2.xml"/><Relationship Id="rId7" Type="http://schemas.openxmlformats.org/officeDocument/2006/relationships/image" Target="../media/image27.GIF"/><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GIF"/><Relationship Id="rId3" Type="http://schemas.openxmlformats.org/officeDocument/2006/relationships/image" Target="../media/image23.jpeg"/><Relationship Id="rId2" Type="http://schemas.openxmlformats.org/officeDocument/2006/relationships/image" Target="../media/image8.emf"/><Relationship Id="rId1" Type="http://schemas.openxmlformats.org/officeDocument/2006/relationships/image" Target="../media/image22.pn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tags" Target="../tags/tag8.xml"/><Relationship Id="rId2" Type="http://schemas.openxmlformats.org/officeDocument/2006/relationships/image" Target="../media/image12.png"/><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image" Target="../media/image28.jpeg"/><Relationship Id="rId3" Type="http://schemas.microsoft.com/office/2007/relationships/hdphoto" Target="../media/image10.wdp"/><Relationship Id="rId2" Type="http://schemas.openxmlformats.org/officeDocument/2006/relationships/image" Target="../media/image9.png"/><Relationship Id="rId1" Type="http://schemas.openxmlformats.org/officeDocument/2006/relationships/image" Target="../media/image8.emf"/></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image" Target="../media/image30.jpeg"/><Relationship Id="rId1"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图片 11"/>
          <p:cNvPicPr>
            <a:picLocks noChangeAspect="1"/>
          </p:cNvPicPr>
          <p:nvPr/>
        </p:nvPicPr>
        <p:blipFill rotWithShape="1">
          <a:blip r:embed="rId1"/>
          <a:srcRect l="16397" t="23400" r="14297" b="33269"/>
          <a:stretch>
            <a:fillRect/>
          </a:stretch>
        </p:blipFill>
        <p:spPr>
          <a:xfrm>
            <a:off x="4041775" y="693738"/>
            <a:ext cx="4108450" cy="3854450"/>
          </a:xfrm>
          <a:prstGeom prst="rect">
            <a:avLst/>
          </a:prstGeom>
          <a:effectLst>
            <a:outerShdw blurRad="50800" dist="114300" dir="1440000" algn="tl" rotWithShape="0">
              <a:prstClr val="black">
                <a:alpha val="19000"/>
              </a:prstClr>
            </a:outerShdw>
          </a:effectLst>
        </p:spPr>
      </p:pic>
      <p:sp>
        <p:nvSpPr>
          <p:cNvPr id="3074" name="PA_文本框 6"/>
          <p:cNvSpPr txBox="1"/>
          <p:nvPr>
            <p:custDataLst>
              <p:tags r:id="rId2"/>
            </p:custDataLst>
          </p:nvPr>
        </p:nvSpPr>
        <p:spPr>
          <a:xfrm>
            <a:off x="2543175" y="4722813"/>
            <a:ext cx="7686675" cy="830262"/>
          </a:xfrm>
          <a:prstGeom prst="rect">
            <a:avLst/>
          </a:prstGeom>
          <a:noFill/>
          <a:ln w="9525">
            <a:noFill/>
          </a:ln>
        </p:spPr>
        <p:txBody>
          <a:bodyPr wrap="square" anchor="t">
            <a:spAutoFit/>
          </a:bodyPr>
          <a:p>
            <a:pPr algn="ctr"/>
            <a:r>
              <a:rPr lang="zh-CN" altLang="en-US" sz="4800" dirty="0">
                <a:latin typeface="钟齐段宁行书" panose="02010800040101010101" pitchFamily="2" charset="-122"/>
                <a:ea typeface="钟齐段宁行书" panose="02010800040101010101" pitchFamily="2" charset="-122"/>
              </a:rPr>
              <a:t>“</a:t>
            </a:r>
            <a:r>
              <a:rPr lang="zh-CN" altLang="en-US" sz="4800" dirty="0">
                <a:latin typeface="华文行楷" panose="02010800040101010101" charset="-122"/>
                <a:ea typeface="华文行楷" panose="02010800040101010101" charset="-122"/>
              </a:rPr>
              <a:t>有用之用”与“无用之用</a:t>
            </a:r>
            <a:r>
              <a:rPr lang="zh-CN" altLang="en-US" sz="4800" dirty="0">
                <a:latin typeface="钟齐段宁行书" panose="02010800040101010101" pitchFamily="2" charset="-122"/>
                <a:ea typeface="钟齐段宁行书" panose="02010800040101010101" pitchFamily="2" charset="-122"/>
              </a:rPr>
              <a:t>”</a:t>
            </a:r>
            <a:endParaRPr lang="zh-CN" altLang="en-US" sz="4800" dirty="0">
              <a:latin typeface="钟齐段宁行书" panose="02010800040101010101" pitchFamily="2" charset="-122"/>
              <a:ea typeface="钟齐段宁行书" panose="02010800040101010101" pitchFamily="2" charset="-122"/>
            </a:endParaRPr>
          </a:p>
        </p:txBody>
      </p:sp>
      <p:pic>
        <p:nvPicPr>
          <p:cNvPr id="3075" name="PA_copy3249.wav">
            <a:hlinkClick r:id="" action="ppaction://media"/>
          </p:cNvPr>
          <p:cNvPicPr>
            <a:picLocks noChangeAspect="1"/>
          </p:cNvPicPr>
          <p:nvPr>
            <a:audioFile r:link="rId3"/>
            <p:extLst>
              <p:ext uri="{DAA4B4D4-6D71-4841-9C94-3DE7FCFB9230}">
                <p14:media xmlns:p14="http://schemas.microsoft.com/office/powerpoint/2010/main" r:link="rId4"/>
              </p:ext>
            </p:extLst>
          </p:nvPr>
        </p:nvPicPr>
        <p:blipFill>
          <a:blip r:embed="rId5"/>
          <a:stretch>
            <a:fillRect/>
          </a:stretch>
        </p:blipFill>
        <p:spPr>
          <a:xfrm>
            <a:off x="92075" y="-582612"/>
            <a:ext cx="406400" cy="406400"/>
          </a:xfrm>
          <a:prstGeom prst="rect">
            <a:avLst/>
          </a:prstGeom>
          <a:noFill/>
          <a:ln w="9525">
            <a:noFill/>
          </a:ln>
        </p:spPr>
      </p:pic>
      <p:pic>
        <p:nvPicPr>
          <p:cNvPr id="3076" name="PA_图片 4"/>
          <p:cNvPicPr>
            <a:picLocks noChangeAspect="1"/>
          </p:cNvPicPr>
          <p:nvPr>
            <p:custDataLst>
              <p:tags r:id="rId6"/>
            </p:custDataLst>
          </p:nvPr>
        </p:nvPicPr>
        <p:blipFill>
          <a:blip r:embed="rId7"/>
          <a:srcRect l="13615" t="54201"/>
          <a:stretch>
            <a:fillRect/>
          </a:stretch>
        </p:blipFill>
        <p:spPr>
          <a:xfrm>
            <a:off x="8678863" y="4533900"/>
            <a:ext cx="3678237" cy="2232025"/>
          </a:xfrm>
          <a:prstGeom prst="rect">
            <a:avLst/>
          </a:prstGeom>
          <a:noFill/>
          <a:ln w="9525">
            <a:noFill/>
          </a:ln>
        </p:spPr>
      </p:pic>
      <p:pic>
        <p:nvPicPr>
          <p:cNvPr id="3077" name="图片 3"/>
          <p:cNvPicPr>
            <a:picLocks noChangeAspect="1"/>
          </p:cNvPicPr>
          <p:nvPr/>
        </p:nvPicPr>
        <p:blipFill>
          <a:blip r:embed="rId8"/>
          <a:srcRect l="54201" t="66382" r="14297" b="17799"/>
          <a:stretch>
            <a:fillRect/>
          </a:stretch>
        </p:blipFill>
        <p:spPr>
          <a:xfrm>
            <a:off x="9591675" y="531813"/>
            <a:ext cx="2619375" cy="1973262"/>
          </a:xfrm>
          <a:prstGeom prst="rect">
            <a:avLst/>
          </a:prstGeom>
          <a:noFill/>
          <a:ln w="9525">
            <a:noFill/>
          </a:ln>
        </p:spPr>
      </p:pic>
      <p:pic>
        <p:nvPicPr>
          <p:cNvPr id="3078" name="图片 7"/>
          <p:cNvPicPr>
            <a:picLocks noChangeAspect="1"/>
          </p:cNvPicPr>
          <p:nvPr/>
        </p:nvPicPr>
        <p:blipFill>
          <a:blip r:embed="rId9"/>
          <a:srcRect l="42461" t="10402" r="13243" b="40199"/>
          <a:stretch>
            <a:fillRect/>
          </a:stretch>
        </p:blipFill>
        <p:spPr>
          <a:xfrm flipH="1">
            <a:off x="-23812" y="-12700"/>
            <a:ext cx="2735262" cy="4576763"/>
          </a:xfrm>
          <a:prstGeom prst="rect">
            <a:avLst/>
          </a:prstGeom>
          <a:noFill/>
          <a:ln w="9525">
            <a:noFill/>
          </a:ln>
        </p:spPr>
      </p:pic>
      <p:pic>
        <p:nvPicPr>
          <p:cNvPr id="3079" name="Picture 272" descr="28"/>
          <p:cNvPicPr>
            <a:picLocks noChangeAspect="1"/>
          </p:cNvPicPr>
          <p:nvPr/>
        </p:nvPicPr>
        <p:blipFill>
          <a:blip r:embed="rId10"/>
          <a:srcRect l="2" r="-4292" b="14368"/>
          <a:stretch>
            <a:fillRect/>
          </a:stretch>
        </p:blipFill>
        <p:spPr>
          <a:xfrm>
            <a:off x="1724025" y="3859213"/>
            <a:ext cx="2195513" cy="1377950"/>
          </a:xfrm>
          <a:prstGeom prst="rect">
            <a:avLst/>
          </a:prstGeom>
          <a:noFill/>
          <a:ln w="9525">
            <a:noFill/>
          </a:ln>
        </p:spPr>
      </p:pic>
      <p:pic>
        <p:nvPicPr>
          <p:cNvPr id="3080" name="花果山">
            <a:hlinkClick r:id="" action="ppaction://media"/>
          </p:cNvPr>
          <p:cNvPicPr>
            <a:picLocks noChangeAspect="1"/>
          </p:cNvPicPr>
          <p:nvPr>
            <a:audioFile r:link="rId11"/>
            <p:extLst>
              <p:ext uri="{DAA4B4D4-6D71-4841-9C94-3DE7FCFB9230}">
                <p14:media xmlns:p14="http://schemas.microsoft.com/office/powerpoint/2010/main" r:link="rId12"/>
              </p:ext>
            </p:extLst>
          </p:nvPr>
        </p:nvPicPr>
        <p:blipFill>
          <a:blip r:embed="rId13"/>
          <a:stretch>
            <a:fillRect/>
          </a:stretch>
        </p:blipFill>
        <p:spPr>
          <a:xfrm>
            <a:off x="-1174750" y="4900613"/>
            <a:ext cx="812800" cy="812800"/>
          </a:xfrm>
          <a:prstGeom prst="rect">
            <a:avLst/>
          </a:prstGeom>
          <a:noFill/>
          <a:ln w="9525">
            <a:noFill/>
          </a:ln>
        </p:spPr>
      </p:pic>
      <p:sp>
        <p:nvSpPr>
          <p:cNvPr id="3081" name="文本框 2"/>
          <p:cNvSpPr txBox="1"/>
          <p:nvPr/>
        </p:nvSpPr>
        <p:spPr>
          <a:xfrm>
            <a:off x="3919538" y="5778500"/>
            <a:ext cx="4443412" cy="368300"/>
          </a:xfrm>
          <a:prstGeom prst="rect">
            <a:avLst/>
          </a:prstGeom>
          <a:noFill/>
          <a:ln w="9525">
            <a:noFill/>
          </a:ln>
        </p:spPr>
        <p:txBody>
          <a:bodyPr wrap="square" anchor="t">
            <a:spAutoFit/>
          </a:bodyPr>
          <a:p>
            <a:r>
              <a:rPr lang="zh-CN" altLang="en-US" b="1" dirty="0">
                <a:latin typeface="楷体" panose="02010609060101010101" charset="-122"/>
                <a:ea typeface="楷体" panose="02010609060101010101" charset="-122"/>
                <a:sym typeface="Arial" panose="020B0604020202020204" charset="-76"/>
              </a:rPr>
              <a:t>中华文化通识教程    主讲：刘维</a:t>
            </a:r>
            <a:endParaRPr lang="zh-CN" altLang="en-US" b="1" dirty="0">
              <a:latin typeface="楷体" panose="02010609060101010101" charset="-122"/>
              <a:ea typeface="楷体" panose="02010609060101010101" charset="-122"/>
              <a:sym typeface="Arial" panose="020B0604020202020204" charset="-76"/>
            </a:endParaRPr>
          </a:p>
        </p:txBody>
      </p:sp>
    </p:spTree>
  </p:cSld>
  <p:clrMapOvr>
    <a:masterClrMapping/>
  </p:clrMapOvr>
  <p:transition spd="slow" advClick="0" advTm="6000">
    <p:fade/>
  </p:transition>
  <p:timing>
    <p:tnLst>
      <p:par>
        <p:cTn id="1" dur="indefinite" restart="never" nodeType="tmRoot">
          <p:childTnLst>
            <p:audio>
              <p:cMediaNode numSld="30">
                <p:cTn id="2" repeatCount="indefinite" fill="hold" display="0">
                  <p:stCondLst>
                    <p:cond delay="indefinite"/>
                  </p:stCondLst>
                  <p:endCondLst>
                    <p:cond evt="onPrev" delay="0">
                      <p:tgtEl>
                        <p:sldTgt/>
                      </p:tgtEl>
                    </p:cond>
                    <p:cond evt="onStopAudio" delay="0">
                      <p:tgtEl>
                        <p:sldTgt/>
                      </p:tgtEl>
                    </p:cond>
                  </p:endCondLst>
                </p:cTn>
                <p:tgtEl>
                  <p:spTgt spid="3075"/>
                </p:tgtEl>
              </p:cMediaNode>
            </p:audio>
            <p:audio>
              <p:cMediaNode vol="80000">
                <p:cTn id="3" fill="hold" display="0">
                  <p:stCondLst>
                    <p:cond delay="indefinite"/>
                  </p:stCondLst>
                  <p:endCondLst>
                    <p:cond evt="onStopAudio" delay="0">
                      <p:tgtEl>
                        <p:sldTgt/>
                      </p:tgtEl>
                    </p:cond>
                  </p:endCondLst>
                </p:cTn>
                <p:tgtEl>
                  <p:spTgt spid="308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rcRect r="780" b="61183"/>
          <a:stretch>
            <a:fillRect/>
          </a:stretch>
        </p:blipFill>
        <p:spPr>
          <a:xfrm>
            <a:off x="0" y="5154613"/>
            <a:ext cx="12192000" cy="1703387"/>
          </a:xfrm>
          <a:prstGeom prst="rect">
            <a:avLst/>
          </a:prstGeom>
          <a:noFill/>
          <a:ln w="9525">
            <a:noFill/>
          </a:ln>
        </p:spPr>
      </p:pic>
      <p:pic>
        <p:nvPicPr>
          <p:cNvPr id="13314" name="内容占位符 6" descr="p_large_CzY9_68c10002caed2d0c.jpg"/>
          <p:cNvPicPr>
            <a:picLocks noGrp="1" noChangeAspect="1"/>
          </p:cNvPicPr>
          <p:nvPr/>
        </p:nvPicPr>
        <p:blipFill>
          <a:blip r:embed="rId2"/>
          <a:stretch>
            <a:fillRect/>
          </a:stretch>
        </p:blipFill>
        <p:spPr>
          <a:xfrm>
            <a:off x="1157288" y="674688"/>
            <a:ext cx="6411912" cy="4246562"/>
          </a:xfrm>
          <a:prstGeom prst="rect">
            <a:avLst/>
          </a:prstGeom>
          <a:noFill/>
          <a:ln w="53975" cap="flat" cmpd="sng">
            <a:solidFill>
              <a:srgbClr val="ADADAB"/>
            </a:solidFill>
            <a:prstDash val="solid"/>
            <a:round/>
            <a:headEnd type="none" w="med" len="med"/>
            <a:tailEnd type="none" w="med" len="med"/>
          </a:ln>
        </p:spPr>
      </p:pic>
      <p:sp>
        <p:nvSpPr>
          <p:cNvPr id="13315" name="TextBox 8"/>
          <p:cNvSpPr txBox="1"/>
          <p:nvPr/>
        </p:nvSpPr>
        <p:spPr>
          <a:xfrm>
            <a:off x="8374063" y="673100"/>
            <a:ext cx="2152650" cy="4976813"/>
          </a:xfrm>
          <a:prstGeom prst="rect">
            <a:avLst/>
          </a:prstGeom>
          <a:noFill/>
          <a:ln w="9525">
            <a:noFill/>
          </a:ln>
        </p:spPr>
        <p:txBody>
          <a:bodyPr vert="eaVert" wrap="square" anchor="t">
            <a:spAutoFit/>
          </a:bodyPr>
          <a:p>
            <a:r>
              <a:rPr lang="en-US" altLang="zh-CN" sz="3200" dirty="0">
                <a:solidFill>
                  <a:srgbClr val="595959"/>
                </a:solidFill>
                <a:latin typeface="隶书" panose="02010509060101010101" charset="-122"/>
                <a:ea typeface="隶书" panose="02010509060101010101" charset="-122"/>
                <a:sym typeface="Arial" panose="020B0604020202020204" charset="-76"/>
              </a:rPr>
              <a:t>建筑 讲求</a:t>
            </a:r>
            <a:r>
              <a:rPr lang="en-US" altLang="zh-CN" sz="3200" dirty="0">
                <a:solidFill>
                  <a:srgbClr val="C00000"/>
                </a:solidFill>
                <a:latin typeface="隶书" panose="02010509060101010101" charset="-122"/>
                <a:ea typeface="隶书" panose="02010509060101010101" charset="-122"/>
                <a:sym typeface="Arial" panose="020B0604020202020204" charset="-76"/>
              </a:rPr>
              <a:t>透风漏目</a:t>
            </a:r>
            <a:endParaRPr lang="en-US" altLang="zh-CN" sz="3200" dirty="0">
              <a:solidFill>
                <a:srgbClr val="C00000"/>
              </a:solidFill>
              <a:latin typeface="隶书" panose="02010509060101010101" charset="-122"/>
              <a:ea typeface="隶书" panose="02010509060101010101" charset="-122"/>
              <a:sym typeface="Arial" panose="020B0604020202020204" charset="-76"/>
            </a:endParaRPr>
          </a:p>
          <a:p>
            <a:r>
              <a:rPr lang="en-US" altLang="zh-CN" sz="3200" dirty="0">
                <a:solidFill>
                  <a:srgbClr val="595959"/>
                </a:solidFill>
                <a:latin typeface="隶书" panose="02010509060101010101" charset="-122"/>
                <a:ea typeface="隶书" panose="02010509060101010101" charset="-122"/>
                <a:sym typeface="Arial" panose="020B0604020202020204" charset="-76"/>
              </a:rPr>
              <a:t>从房屋的门窗和亭台楼榭之</a:t>
            </a:r>
            <a:r>
              <a:rPr lang="en-US" altLang="zh-CN" sz="3200" dirty="0">
                <a:solidFill>
                  <a:srgbClr val="C00000"/>
                </a:solidFill>
                <a:latin typeface="隶书" panose="02010509060101010101" charset="-122"/>
                <a:ea typeface="隶书" panose="02010509060101010101" charset="-122"/>
                <a:sym typeface="Arial" panose="020B0604020202020204" charset="-76"/>
              </a:rPr>
              <a:t>空格</a:t>
            </a:r>
            <a:r>
              <a:rPr lang="en-US" altLang="zh-CN" sz="3200" dirty="0">
                <a:solidFill>
                  <a:srgbClr val="595959"/>
                </a:solidFill>
                <a:latin typeface="隶书" panose="02010509060101010101" charset="-122"/>
                <a:ea typeface="隶书" panose="02010509060101010101" charset="-122"/>
                <a:sym typeface="Arial" panose="020B0604020202020204" charset="-76"/>
              </a:rPr>
              <a:t>去得自然之动景</a:t>
            </a:r>
            <a:endParaRPr lang="en-US" altLang="zh-CN" sz="3200" dirty="0">
              <a:solidFill>
                <a:srgbClr val="595959"/>
              </a:solidFill>
              <a:latin typeface="隶书" panose="02010509060101010101" charset="-122"/>
              <a:ea typeface="隶书" panose="02010509060101010101" charset="-122"/>
              <a:sym typeface="Arial" panose="020B0604020202020204" charset="-76"/>
            </a:endParaRPr>
          </a:p>
          <a:p>
            <a:r>
              <a:rPr lang="en-US" altLang="zh-CN" sz="3200" dirty="0">
                <a:solidFill>
                  <a:srgbClr val="595959"/>
                </a:solidFill>
                <a:latin typeface="隶书" panose="02010509060101010101" charset="-122"/>
                <a:ea typeface="隶书" panose="02010509060101010101" charset="-122"/>
                <a:sym typeface="Arial" panose="020B0604020202020204" charset="-76"/>
              </a:rPr>
              <a:t>感宇宙之情韵</a:t>
            </a:r>
            <a:endParaRPr lang="en-US" altLang="zh-CN" sz="3200" dirty="0">
              <a:solidFill>
                <a:srgbClr val="595959"/>
              </a:solidFill>
              <a:latin typeface="隶书" panose="02010509060101010101" charset="-122"/>
              <a:ea typeface="隶书" panose="02010509060101010101" charset="-122"/>
              <a:sym typeface="Arial" panose="020B0604020202020204" charset="-76"/>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3314"/>
                                        </p:tgtEl>
                                        <p:attrNameLst>
                                          <p:attrName>style.visibility</p:attrName>
                                        </p:attrNameLst>
                                      </p:cBhvr>
                                      <p:to>
                                        <p:strVal val="visible"/>
                                      </p:to>
                                    </p:set>
                                    <p:anim calcmode="lin" valueType="num">
                                      <p:cBhvr>
                                        <p:cTn id="14" dur="1000" fill="hold"/>
                                        <p:tgtEl>
                                          <p:spTgt spid="13314"/>
                                        </p:tgtEl>
                                        <p:attrNameLst>
                                          <p:attrName>ppt_w</p:attrName>
                                        </p:attrNameLst>
                                      </p:cBhvr>
                                      <p:tavLst>
                                        <p:tav tm="0">
                                          <p:val>
                                            <p:strVal val="#ppt_w*0.70"/>
                                          </p:val>
                                        </p:tav>
                                        <p:tav tm="100000">
                                          <p:val>
                                            <p:strVal val="#ppt_w"/>
                                          </p:val>
                                        </p:tav>
                                      </p:tavLst>
                                    </p:anim>
                                    <p:anim calcmode="lin" valueType="num">
                                      <p:cBhvr>
                                        <p:cTn id="15" dur="1000" fill="hold"/>
                                        <p:tgtEl>
                                          <p:spTgt spid="13314"/>
                                        </p:tgtEl>
                                        <p:attrNameLst>
                                          <p:attrName>ppt_h</p:attrName>
                                        </p:attrNameLst>
                                      </p:cBhvr>
                                      <p:tavLst>
                                        <p:tav tm="0">
                                          <p:val>
                                            <p:strVal val="#ppt_h"/>
                                          </p:val>
                                        </p:tav>
                                        <p:tav tm="100000">
                                          <p:val>
                                            <p:strVal val="#ppt_h"/>
                                          </p:val>
                                        </p:tav>
                                      </p:tavLst>
                                    </p:anim>
                                    <p:animEffect transition="in" filter="fade">
                                      <p:cBhvr>
                                        <p:cTn id="16" dur="1000"/>
                                        <p:tgtEl>
                                          <p:spTgt spid="13314"/>
                                        </p:tgtEl>
                                      </p:cBhvr>
                                    </p:animEffect>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13315"/>
                                        </p:tgtEl>
                                        <p:attrNameLst>
                                          <p:attrName>style.visibility</p:attrName>
                                        </p:attrNameLst>
                                      </p:cBhvr>
                                      <p:to>
                                        <p:strVal val="visible"/>
                                      </p:to>
                                    </p:set>
                                    <p:animEffect transition="in" filter="checkerboard(across)">
                                      <p:cBhvr>
                                        <p:cTn id="21" dur="500"/>
                                        <p:tgtEl>
                                          <p:spTgt spid="13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505" name="图片 4"/>
          <p:cNvPicPr>
            <a:picLocks noChangeAspect="1"/>
          </p:cNvPicPr>
          <p:nvPr/>
        </p:nvPicPr>
        <p:blipFill>
          <a:blip r:embed="rId1"/>
          <a:stretch>
            <a:fillRect/>
          </a:stretch>
        </p:blipFill>
        <p:spPr>
          <a:xfrm>
            <a:off x="0" y="749300"/>
            <a:ext cx="12192000" cy="6096000"/>
          </a:xfrm>
          <a:prstGeom prst="rect">
            <a:avLst/>
          </a:prstGeom>
          <a:noFill/>
          <a:ln w="9525">
            <a:noFill/>
          </a:ln>
        </p:spPr>
      </p:pic>
      <p:sp>
        <p:nvSpPr>
          <p:cNvPr id="21506" name="TextBox 24"/>
          <p:cNvSpPr txBox="1"/>
          <p:nvPr/>
        </p:nvSpPr>
        <p:spPr>
          <a:xfrm>
            <a:off x="6284913" y="452438"/>
            <a:ext cx="5281612" cy="584200"/>
          </a:xfrm>
          <a:prstGeom prst="rect">
            <a:avLst/>
          </a:prstGeom>
          <a:noFill/>
          <a:ln w="9525">
            <a:noFill/>
          </a:ln>
        </p:spPr>
        <p:txBody>
          <a:bodyPr wrap="square" anchor="t">
            <a:spAutoFit/>
          </a:bodyPr>
          <a:p>
            <a:r>
              <a:rPr lang="en-US" altLang="zh-CN" sz="3200" dirty="0">
                <a:solidFill>
                  <a:srgbClr val="C00000"/>
                </a:solidFill>
                <a:latin typeface="华文隶书" panose="02010800040101010101" charset="-122"/>
                <a:ea typeface="华文隶书" panose="02010800040101010101" charset="-122"/>
                <a:sym typeface="Arial" panose="020B0604020202020204" charset="-76"/>
              </a:rPr>
              <a:t>含不尽之意于言外</a:t>
            </a:r>
            <a:endParaRPr lang="en-US" altLang="zh-CN" sz="3200" dirty="0">
              <a:solidFill>
                <a:srgbClr val="C00000"/>
              </a:solidFill>
              <a:latin typeface="华文隶书" panose="02010800040101010101" charset="-122"/>
              <a:ea typeface="华文隶书" panose="02010800040101010101" charset="-122"/>
              <a:sym typeface="Arial" panose="020B0604020202020204" charset="-76"/>
            </a:endParaRPr>
          </a:p>
        </p:txBody>
      </p:sp>
      <p:pic>
        <p:nvPicPr>
          <p:cNvPr id="21507" name="Picture 4" descr="C:\Users\Thinkpad\Desktop\e.png"/>
          <p:cNvPicPr>
            <a:picLocks noChangeAspect="1"/>
          </p:cNvPicPr>
          <p:nvPr/>
        </p:nvPicPr>
        <p:blipFill>
          <a:blip r:embed="rId2"/>
          <a:srcRect l="10463" t="9674" r="10063" b="8206"/>
          <a:stretch>
            <a:fillRect/>
          </a:stretch>
        </p:blipFill>
        <p:spPr>
          <a:xfrm>
            <a:off x="4602163" y="1403350"/>
            <a:ext cx="2987675" cy="2955925"/>
          </a:xfrm>
          <a:prstGeom prst="rect">
            <a:avLst/>
          </a:prstGeom>
          <a:noFill/>
          <a:ln w="9525">
            <a:noFill/>
          </a:ln>
        </p:spPr>
      </p:pic>
      <p:cxnSp>
        <p:nvCxnSpPr>
          <p:cNvPr id="28" name="直接连接符 27"/>
          <p:cNvCxnSpPr/>
          <p:nvPr/>
        </p:nvCxnSpPr>
        <p:spPr>
          <a:xfrm>
            <a:off x="6802438" y="4137025"/>
            <a:ext cx="4075113" cy="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250950" y="4137025"/>
            <a:ext cx="4073525" cy="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981075" y="2871788"/>
            <a:ext cx="3805238" cy="976312"/>
          </a:xfrm>
          <a:prstGeom prst="rect">
            <a:avLst/>
          </a:prstGeom>
          <a:noFill/>
          <a:ln w="9525">
            <a:noFill/>
          </a:ln>
        </p:spPr>
        <p:txBody>
          <a:bodyPr wrap="square" anchor="t">
            <a:spAutoFit/>
          </a:bodyPr>
          <a:p>
            <a:pPr>
              <a:lnSpc>
                <a:spcPct val="120000"/>
              </a:lnSpc>
            </a:pPr>
            <a:r>
              <a:rPr lang="zh-CN" altLang="en-US" sz="2400" dirty="0">
                <a:solidFill>
                  <a:srgbClr val="595959"/>
                </a:solidFill>
                <a:latin typeface="隶书" panose="02010509060101010101" charset="-122"/>
                <a:ea typeface="隶书" panose="02010509060101010101" charset="-122"/>
                <a:sym typeface="Arial" panose="020B0604020202020204" charset="-76"/>
              </a:rPr>
              <a:t>山回路转不见君不见君，</a:t>
            </a:r>
            <a:endParaRPr lang="zh-CN" altLang="en-US" sz="2400" dirty="0">
              <a:solidFill>
                <a:srgbClr val="595959"/>
              </a:solidFill>
              <a:latin typeface="隶书" panose="02010509060101010101" charset="-122"/>
              <a:ea typeface="隶书" panose="02010509060101010101" charset="-122"/>
              <a:sym typeface="Arial" panose="020B0604020202020204" charset="-76"/>
            </a:endParaRPr>
          </a:p>
          <a:p>
            <a:pPr>
              <a:lnSpc>
                <a:spcPct val="120000"/>
              </a:lnSpc>
            </a:pPr>
            <a:r>
              <a:rPr lang="zh-CN" altLang="en-US" sz="2400" dirty="0">
                <a:solidFill>
                  <a:srgbClr val="595959"/>
                </a:solidFill>
                <a:latin typeface="隶书" panose="02010509060101010101" charset="-122"/>
                <a:ea typeface="隶书" panose="02010509060101010101" charset="-122"/>
                <a:sym typeface="Arial" panose="020B0604020202020204" charset="-76"/>
              </a:rPr>
              <a:t>雪上空留马行处。</a:t>
            </a:r>
            <a:endParaRPr lang="zh-CN" altLang="en-US" sz="2400" dirty="0">
              <a:solidFill>
                <a:srgbClr val="595959"/>
              </a:solidFill>
              <a:latin typeface="隶书" panose="02010509060101010101" charset="-122"/>
              <a:ea typeface="隶书" panose="02010509060101010101" charset="-122"/>
            </a:endParaRPr>
          </a:p>
        </p:txBody>
      </p:sp>
      <p:sp>
        <p:nvSpPr>
          <p:cNvPr id="3" name="文本框 2"/>
          <p:cNvSpPr txBox="1"/>
          <p:nvPr/>
        </p:nvSpPr>
        <p:spPr>
          <a:xfrm>
            <a:off x="8193088" y="2938463"/>
            <a:ext cx="2620962" cy="977900"/>
          </a:xfrm>
          <a:prstGeom prst="rect">
            <a:avLst/>
          </a:prstGeom>
          <a:noFill/>
          <a:ln w="9525">
            <a:noFill/>
          </a:ln>
        </p:spPr>
        <p:txBody>
          <a:bodyPr wrap="none" anchor="t">
            <a:spAutoFit/>
          </a:bodyPr>
          <a:p>
            <a:pPr>
              <a:lnSpc>
                <a:spcPct val="120000"/>
              </a:lnSpc>
            </a:pPr>
            <a:r>
              <a:rPr lang="zh-CN" altLang="en-US" sz="2400" dirty="0">
                <a:solidFill>
                  <a:srgbClr val="595959"/>
                </a:solidFill>
                <a:latin typeface="隶书" panose="02010509060101010101" charset="-122"/>
                <a:ea typeface="隶书" panose="02010509060101010101" charset="-122"/>
                <a:sym typeface="Arial" panose="020B0604020202020204" charset="-76"/>
              </a:rPr>
              <a:t>孤帆远影碧空尽，</a:t>
            </a:r>
            <a:endParaRPr lang="zh-CN" altLang="en-US" sz="2400" dirty="0">
              <a:solidFill>
                <a:srgbClr val="595959"/>
              </a:solidFill>
              <a:latin typeface="隶书" panose="02010509060101010101" charset="-122"/>
              <a:ea typeface="隶书" panose="02010509060101010101" charset="-122"/>
              <a:sym typeface="Arial" panose="020B0604020202020204" charset="-76"/>
            </a:endParaRPr>
          </a:p>
          <a:p>
            <a:pPr>
              <a:lnSpc>
                <a:spcPct val="120000"/>
              </a:lnSpc>
            </a:pPr>
            <a:r>
              <a:rPr lang="zh-CN" altLang="en-US" sz="2400" dirty="0">
                <a:solidFill>
                  <a:srgbClr val="595959"/>
                </a:solidFill>
                <a:latin typeface="隶书" panose="02010509060101010101" charset="-122"/>
                <a:ea typeface="隶书" panose="02010509060101010101" charset="-122"/>
                <a:sym typeface="Arial" panose="020B0604020202020204" charset="-76"/>
              </a:rPr>
              <a:t>唯见长江天际流。</a:t>
            </a:r>
            <a:endParaRPr lang="zh-CN" altLang="en-US" sz="2400" dirty="0">
              <a:solidFill>
                <a:srgbClr val="595959"/>
              </a:solidFill>
              <a:latin typeface="隶书" panose="02010509060101010101" charset="-122"/>
              <a:ea typeface="隶书" panose="02010509060101010101" charset="-122"/>
            </a:endParaRPr>
          </a:p>
        </p:txBody>
      </p:sp>
      <p:sp>
        <p:nvSpPr>
          <p:cNvPr id="21512" name="TextBox 24"/>
          <p:cNvSpPr txBox="1"/>
          <p:nvPr/>
        </p:nvSpPr>
        <p:spPr>
          <a:xfrm>
            <a:off x="704850" y="452438"/>
            <a:ext cx="5821363" cy="584200"/>
          </a:xfrm>
          <a:prstGeom prst="rect">
            <a:avLst/>
          </a:prstGeom>
          <a:noFill/>
          <a:ln w="9525">
            <a:noFill/>
          </a:ln>
        </p:spPr>
        <p:txBody>
          <a:bodyPr wrap="square" anchor="t">
            <a:spAutoFit/>
          </a:bodyPr>
          <a:p>
            <a:r>
              <a:rPr lang="en-US" altLang="zh-CN" sz="3200" dirty="0">
                <a:solidFill>
                  <a:srgbClr val="595959"/>
                </a:solidFill>
                <a:latin typeface="隶书" panose="02010509060101010101" charset="-122"/>
                <a:ea typeface="隶书" panose="02010509060101010101" charset="-122"/>
                <a:sym typeface="Arial" panose="020B0604020202020204" charset="-76"/>
              </a:rPr>
              <a:t>文学 ：不着一字，尽得风流</a:t>
            </a:r>
            <a:r>
              <a:rPr lang="zh-CN" altLang="en-US" sz="2800" dirty="0">
                <a:solidFill>
                  <a:srgbClr val="595959"/>
                </a:solidFill>
                <a:latin typeface="隶书" panose="02010509060101010101" charset="-122"/>
                <a:ea typeface="隶书" panose="02010509060101010101" charset="-122"/>
                <a:sym typeface="Arial" panose="020B0604020202020204" charset="-76"/>
              </a:rPr>
              <a:t> </a:t>
            </a:r>
            <a:endParaRPr lang="zh-CN" altLang="en-US" sz="2800" dirty="0">
              <a:solidFill>
                <a:srgbClr val="595959"/>
              </a:solidFill>
              <a:latin typeface="隶书" panose="02010509060101010101" charset="-122"/>
              <a:ea typeface="隶书" panose="02010509060101010101" charset="-122"/>
              <a:sym typeface="Arial" panose="020B0604020202020204" charset="-76"/>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3553" name="组合 6"/>
          <p:cNvGrpSpPr/>
          <p:nvPr/>
        </p:nvGrpSpPr>
        <p:grpSpPr>
          <a:xfrm>
            <a:off x="2935288" y="-22225"/>
            <a:ext cx="6210300" cy="6538913"/>
            <a:chOff x="5212" y="-35"/>
            <a:chExt cx="8984" cy="9900"/>
          </a:xfrm>
        </p:grpSpPr>
        <p:pic>
          <p:nvPicPr>
            <p:cNvPr id="23554" name="图片 4" descr="03f96b1c6bfa00fbf57befaf6cc9d428"/>
            <p:cNvPicPr>
              <a:picLocks noChangeAspect="1"/>
            </p:cNvPicPr>
            <p:nvPr/>
          </p:nvPicPr>
          <p:blipFill>
            <a:blip r:embed="rId1"/>
            <a:stretch>
              <a:fillRect/>
            </a:stretch>
          </p:blipFill>
          <p:spPr>
            <a:xfrm>
              <a:off x="5212" y="-35"/>
              <a:ext cx="8984" cy="9900"/>
            </a:xfrm>
            <a:prstGeom prst="rect">
              <a:avLst/>
            </a:prstGeom>
            <a:noFill/>
            <a:ln w="9525">
              <a:noFill/>
            </a:ln>
          </p:spPr>
        </p:pic>
        <p:sp>
          <p:nvSpPr>
            <p:cNvPr id="23555" name="文本框 5"/>
            <p:cNvSpPr txBox="1"/>
            <p:nvPr/>
          </p:nvSpPr>
          <p:spPr>
            <a:xfrm>
              <a:off x="8348" y="-35"/>
              <a:ext cx="2490" cy="8209"/>
            </a:xfrm>
            <a:prstGeom prst="rect">
              <a:avLst/>
            </a:prstGeom>
            <a:noFill/>
            <a:ln w="9525">
              <a:noFill/>
            </a:ln>
          </p:spPr>
          <p:txBody>
            <a:bodyPr vert="eaVert" wrap="square" anchor="t">
              <a:spAutoFit/>
            </a:bodyPr>
            <a:p>
              <a:r>
                <a:rPr lang="zh-CN" altLang="en-US" sz="10000">
                  <a:latin typeface="方正舒体" panose="02010601030101010101" charset="-122"/>
                  <a:ea typeface="方正舒体" panose="02010601030101010101" charset="-122"/>
                  <a:sym typeface="Arial" panose="020B0604020202020204" charset="-76"/>
                </a:rPr>
                <a:t>思考运化</a:t>
              </a:r>
              <a:endParaRPr lang="zh-CN" altLang="en-US" sz="10000">
                <a:latin typeface="新蒂文征明简繁" charset="-122"/>
                <a:ea typeface="新蒂文征明简繁" charset="-122"/>
              </a:endParaRPr>
            </a:p>
          </p:txBody>
        </p:sp>
      </p:grpSp>
      <p:pic>
        <p:nvPicPr>
          <p:cNvPr id="23556" name="图片 7" descr="76cb2fa332ccab346e25e38b18354b63"/>
          <p:cNvPicPr>
            <a:picLocks noChangeAspect="1"/>
          </p:cNvPicPr>
          <p:nvPr/>
        </p:nvPicPr>
        <p:blipFill>
          <a:blip r:embed="rId2"/>
          <a:srcRect l="54510"/>
          <a:stretch>
            <a:fillRect/>
          </a:stretch>
        </p:blipFill>
        <p:spPr>
          <a:xfrm flipH="1" flipV="1">
            <a:off x="-6350" y="-22225"/>
            <a:ext cx="1476375" cy="2411413"/>
          </a:xfrm>
          <a:prstGeom prst="rect">
            <a:avLst/>
          </a:prstGeom>
          <a:noFill/>
          <a:ln w="9525">
            <a:noFill/>
          </a:ln>
        </p:spPr>
      </p:pic>
      <p:pic>
        <p:nvPicPr>
          <p:cNvPr id="23557" name="图片 8" descr="76cb2fa332ccab346e25e38b18354b63"/>
          <p:cNvPicPr>
            <a:picLocks noChangeAspect="1"/>
          </p:cNvPicPr>
          <p:nvPr/>
        </p:nvPicPr>
        <p:blipFill>
          <a:blip r:embed="rId2"/>
          <a:stretch>
            <a:fillRect/>
          </a:stretch>
        </p:blipFill>
        <p:spPr>
          <a:xfrm>
            <a:off x="8489950" y="4108450"/>
            <a:ext cx="3722688" cy="2763838"/>
          </a:xfrm>
          <a:prstGeom prst="rect">
            <a:avLst/>
          </a:prstGeom>
          <a:noFill/>
          <a:ln w="9525">
            <a:noFill/>
          </a:ln>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577" name="图片 7" descr="76cb2fa332ccab346e25e38b18354b63"/>
          <p:cNvPicPr>
            <a:picLocks noChangeAspect="1"/>
          </p:cNvPicPr>
          <p:nvPr/>
        </p:nvPicPr>
        <p:blipFill>
          <a:blip r:embed="rId1"/>
          <a:srcRect l="54510"/>
          <a:stretch>
            <a:fillRect/>
          </a:stretch>
        </p:blipFill>
        <p:spPr>
          <a:xfrm flipH="1" flipV="1">
            <a:off x="-6350" y="-22225"/>
            <a:ext cx="1476375" cy="2411413"/>
          </a:xfrm>
          <a:prstGeom prst="rect">
            <a:avLst/>
          </a:prstGeom>
          <a:noFill/>
          <a:ln w="9525">
            <a:noFill/>
          </a:ln>
        </p:spPr>
      </p:pic>
      <p:pic>
        <p:nvPicPr>
          <p:cNvPr id="24578" name="图片 8" descr="76cb2fa332ccab346e25e38b18354b63">
            <a:hlinkClick r:id="rId2" action="ppaction://hlinkfile"/>
          </p:cNvPr>
          <p:cNvPicPr>
            <a:picLocks noChangeAspect="1"/>
          </p:cNvPicPr>
          <p:nvPr/>
        </p:nvPicPr>
        <p:blipFill>
          <a:blip r:embed="rId1"/>
          <a:stretch>
            <a:fillRect/>
          </a:stretch>
        </p:blipFill>
        <p:spPr>
          <a:xfrm>
            <a:off x="8489950" y="4108450"/>
            <a:ext cx="3722688" cy="2763838"/>
          </a:xfrm>
          <a:prstGeom prst="rect">
            <a:avLst/>
          </a:prstGeom>
          <a:noFill/>
          <a:ln w="9525">
            <a:noFill/>
          </a:ln>
        </p:spPr>
      </p:pic>
      <p:grpSp>
        <p:nvGrpSpPr>
          <p:cNvPr id="2" name="淘宝店chenying0907 5"/>
          <p:cNvGrpSpPr/>
          <p:nvPr/>
        </p:nvGrpSpPr>
        <p:grpSpPr>
          <a:xfrm>
            <a:off x="996950" y="1290638"/>
            <a:ext cx="8393113" cy="4157662"/>
            <a:chOff x="7210222" y="3140035"/>
            <a:chExt cx="1770664" cy="3272488"/>
          </a:xfrm>
        </p:grpSpPr>
        <p:sp>
          <p:nvSpPr>
            <p:cNvPr id="3"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4" name="淘宝店chenying0907 7"/>
            <p:cNvSpPr/>
            <p:nvPr/>
          </p:nvSpPr>
          <p:spPr>
            <a:xfrm>
              <a:off x="7210222" y="3140035"/>
              <a:ext cx="1770664" cy="3272488"/>
            </a:xfrm>
            <a:prstGeom prst="rect">
              <a:avLst/>
            </a:prstGeom>
            <a:blipFill>
              <a:blip r:embed="rId3">
                <a:alphaModFix amt="26000"/>
                <a:extLst>
                  <a:ext uri="{BEBA8EAE-BF5A-486C-A8C5-ECC9F3942E4B}">
                    <a14:imgProps xmlns:a14="http://schemas.microsoft.com/office/drawing/2010/main">
                      <a14:imgLayer r:embed="rId4">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pSp>
      <p:sp>
        <p:nvSpPr>
          <p:cNvPr id="24582" name="文本框 9"/>
          <p:cNvSpPr txBox="1"/>
          <p:nvPr/>
        </p:nvSpPr>
        <p:spPr>
          <a:xfrm>
            <a:off x="1470025" y="1476375"/>
            <a:ext cx="7974013" cy="3784600"/>
          </a:xfrm>
          <a:prstGeom prst="rect">
            <a:avLst/>
          </a:prstGeom>
          <a:noFill/>
          <a:ln w="9525">
            <a:noFill/>
          </a:ln>
        </p:spPr>
        <p:txBody>
          <a:bodyPr wrap="square" anchor="t">
            <a:spAutoFit/>
          </a:bodyPr>
          <a:p>
            <a:r>
              <a:rPr lang="zh-CN" altLang="en-US" sz="4000">
                <a:solidFill>
                  <a:srgbClr val="7F7F7F"/>
                </a:solidFill>
                <a:latin typeface="华文隶书" panose="02010800040101010101" charset="-122"/>
                <a:ea typeface="华文隶书" panose="02010800040101010101" charset="-122"/>
              </a:rPr>
              <a:t>一、美的升华</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endParaRPr lang="zh-CN" altLang="en-US" sz="2000" dirty="0">
              <a:solidFill>
                <a:srgbClr val="595959"/>
              </a:solidFill>
              <a:latin typeface="方正古隶简体" panose="03000509000000000000" pitchFamily="65" charset="-122"/>
              <a:ea typeface="方正古隶简体" panose="03000509000000000000" pitchFamily="65" charset="-122"/>
            </a:endParaRPr>
          </a:p>
          <a:p>
            <a:r>
              <a:rPr lang="zh-CN" altLang="en-US" sz="4000">
                <a:solidFill>
                  <a:srgbClr val="7F7F7F"/>
                </a:solidFill>
                <a:latin typeface="华文隶书" panose="02010800040101010101" charset="-122"/>
                <a:ea typeface="华文隶书" panose="02010800040101010101" charset="-122"/>
              </a:rPr>
              <a:t>二、管理智慧</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endParaRPr lang="zh-CN" altLang="en-US" sz="2000" dirty="0">
              <a:solidFill>
                <a:srgbClr val="595959"/>
              </a:solidFill>
              <a:latin typeface="方正古隶简体" panose="03000509000000000000" pitchFamily="65" charset="-122"/>
              <a:ea typeface="方正古隶简体" panose="03000509000000000000" pitchFamily="65" charset="-122"/>
            </a:endParaRPr>
          </a:p>
          <a:p>
            <a:r>
              <a:rPr lang="zh-CN" altLang="en-US" sz="4000">
                <a:solidFill>
                  <a:srgbClr val="7F7F7F"/>
                </a:solidFill>
                <a:latin typeface="华文隶书" panose="02010800040101010101" charset="-122"/>
                <a:ea typeface="华文隶书" panose="02010800040101010101" charset="-122"/>
              </a:rPr>
              <a:t>三、生命佳境</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endParaRPr lang="zh-CN" altLang="en-US" sz="2000" dirty="0">
              <a:solidFill>
                <a:srgbClr val="595959"/>
              </a:solidFill>
              <a:latin typeface="方正古隶简体" panose="03000509000000000000" pitchFamily="65" charset="-122"/>
              <a:ea typeface="方正古隶简体" panose="03000509000000000000" pitchFamily="65" charset="-122"/>
            </a:endParaRPr>
          </a:p>
        </p:txBody>
      </p:sp>
      <p:sp>
        <p:nvSpPr>
          <p:cNvPr id="5" name="文本框 4"/>
          <p:cNvSpPr txBox="1"/>
          <p:nvPr/>
        </p:nvSpPr>
        <p:spPr>
          <a:xfrm>
            <a:off x="1339850" y="355600"/>
            <a:ext cx="3397250" cy="644525"/>
          </a:xfrm>
          <a:prstGeom prst="rect">
            <a:avLst/>
          </a:prstGeom>
          <a:noFill/>
        </p:spPr>
        <p:txBody>
          <a:bodyPr wrap="square" rtlCol="0">
            <a:spAutoFit/>
          </a:bodyPr>
          <a:p>
            <a:pPr fontAlgn="auto"/>
            <a:r>
              <a:rPr lang="en-US" altLang="zh-CN"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rPr>
              <a:t>   </a:t>
            </a:r>
            <a:r>
              <a:rPr lang="zh-CN" altLang="en-US"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rPr>
              <a:t>思考与运化</a:t>
            </a:r>
            <a:endParaRPr lang="zh-CN" altLang="en-US"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endParaRPr>
          </a:p>
        </p:txBody>
      </p:sp>
      <p:sp>
        <p:nvSpPr>
          <p:cNvPr id="6" name="椭圆 5">
            <a:hlinkClick r:id="rId2" action="ppaction://hlinkfile"/>
          </p:cNvPr>
          <p:cNvSpPr/>
          <p:nvPr/>
        </p:nvSpPr>
        <p:spPr>
          <a:xfrm>
            <a:off x="461963" y="6194425"/>
            <a:ext cx="473075" cy="444500"/>
          </a:xfrm>
          <a:prstGeom prst="ellips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amond(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5601" name="淘宝店chenying0907 946"/>
          <p:cNvPicPr>
            <a:picLocks noChangeAspect="1"/>
          </p:cNvPicPr>
          <p:nvPr/>
        </p:nvPicPr>
        <p:blipFill>
          <a:blip r:embed="rId1">
            <a:grayscl/>
          </a:blip>
          <a:stretch>
            <a:fillRect/>
          </a:stretch>
        </p:blipFill>
        <p:spPr>
          <a:xfrm>
            <a:off x="0" y="4783138"/>
            <a:ext cx="550863" cy="1368425"/>
          </a:xfrm>
          <a:prstGeom prst="rect">
            <a:avLst/>
          </a:prstGeom>
          <a:noFill/>
          <a:ln w="9525">
            <a:noFill/>
          </a:ln>
        </p:spPr>
      </p:pic>
      <p:pic>
        <p:nvPicPr>
          <p:cNvPr id="25602" name="淘宝店chenying0907 5"/>
          <p:cNvPicPr>
            <a:picLocks noChangeAspect="1"/>
          </p:cNvPicPr>
          <p:nvPr/>
        </p:nvPicPr>
        <p:blipFill>
          <a:blip r:embed="rId2"/>
          <a:stretch>
            <a:fillRect/>
          </a:stretch>
        </p:blipFill>
        <p:spPr>
          <a:xfrm rot="10800000" flipH="1" flipV="1">
            <a:off x="9685338" y="3392488"/>
            <a:ext cx="2801937" cy="3627437"/>
          </a:xfrm>
          <a:prstGeom prst="rect">
            <a:avLst/>
          </a:prstGeom>
          <a:noFill/>
          <a:ln w="9525">
            <a:noFill/>
          </a:ln>
        </p:spPr>
      </p:pic>
      <p:sp>
        <p:nvSpPr>
          <p:cNvPr id="17" name="自由: 形状 16"/>
          <p:cNvSpPr/>
          <p:nvPr/>
        </p:nvSpPr>
        <p:spPr>
          <a:xfrm>
            <a:off x="1243013" y="0"/>
            <a:ext cx="9842500" cy="6858000"/>
          </a:xfrm>
          <a:custGeom>
            <a:avLst/>
            <a:gdLst>
              <a:gd name="connsiteX0" fmla="*/ 1358039 w 9842872"/>
              <a:gd name="connsiteY0" fmla="*/ 0 h 6858000"/>
              <a:gd name="connsiteX1" fmla="*/ 8484833 w 9842872"/>
              <a:gd name="connsiteY1" fmla="*/ 0 h 6858000"/>
              <a:gd name="connsiteX2" fmla="*/ 8564372 w 9842872"/>
              <a:gd name="connsiteY2" fmla="*/ 83426 h 6858000"/>
              <a:gd name="connsiteX3" fmla="*/ 9842872 w 9842872"/>
              <a:gd name="connsiteY3" fmla="*/ 3392488 h 6858000"/>
              <a:gd name="connsiteX4" fmla="*/ 8564372 w 9842872"/>
              <a:gd name="connsiteY4" fmla="*/ 6701551 h 6858000"/>
              <a:gd name="connsiteX5" fmla="*/ 8415211 w 9842872"/>
              <a:gd name="connsiteY5" fmla="*/ 6858000 h 6858000"/>
              <a:gd name="connsiteX6" fmla="*/ 1427661 w 9842872"/>
              <a:gd name="connsiteY6" fmla="*/ 6858000 h 6858000"/>
              <a:gd name="connsiteX7" fmla="*/ 1278500 w 9842872"/>
              <a:gd name="connsiteY7" fmla="*/ 6701551 h 6858000"/>
              <a:gd name="connsiteX8" fmla="*/ 0 w 9842872"/>
              <a:gd name="connsiteY8" fmla="*/ 3392488 h 6858000"/>
              <a:gd name="connsiteX9" fmla="*/ 1278500 w 9842872"/>
              <a:gd name="connsiteY9" fmla="*/ 834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42872" h="6858000">
                <a:moveTo>
                  <a:pt x="1358039" y="0"/>
                </a:moveTo>
                <a:lnTo>
                  <a:pt x="8484833" y="0"/>
                </a:lnTo>
                <a:lnTo>
                  <a:pt x="8564372" y="83426"/>
                </a:lnTo>
                <a:cubicBezTo>
                  <a:pt x="9358726" y="957410"/>
                  <a:pt x="9842872" y="2118410"/>
                  <a:pt x="9842872" y="3392488"/>
                </a:cubicBezTo>
                <a:cubicBezTo>
                  <a:pt x="9842872" y="4666567"/>
                  <a:pt x="9358726" y="5827567"/>
                  <a:pt x="8564372" y="6701551"/>
                </a:cubicBezTo>
                <a:lnTo>
                  <a:pt x="8415211" y="6858000"/>
                </a:lnTo>
                <a:lnTo>
                  <a:pt x="1427661" y="6858000"/>
                </a:lnTo>
                <a:lnTo>
                  <a:pt x="1278500" y="6701551"/>
                </a:lnTo>
                <a:cubicBezTo>
                  <a:pt x="484146" y="5827567"/>
                  <a:pt x="0" y="4666567"/>
                  <a:pt x="0" y="3392488"/>
                </a:cubicBezTo>
                <a:cubicBezTo>
                  <a:pt x="0" y="2118410"/>
                  <a:pt x="484146" y="957410"/>
                  <a:pt x="1278500" y="83426"/>
                </a:cubicBezTo>
                <a:close/>
              </a:path>
            </a:pathLst>
          </a:custGeom>
          <a:blipFill dpi="0" rotWithShape="1">
            <a:blip r:embed="rId3">
              <a:alphaModFix amt="87000"/>
              <a:extLst>
                <a:ext uri="{BEBA8EAE-BF5A-486C-A8C5-ECC9F3942E4B}">
                  <a14:imgProps xmlns:a14="http://schemas.microsoft.com/office/drawing/2010/main">
                    <a14:imgLayer r:embed="rId4">
                      <a14:imgEffect>
                        <a14:artisticTexturizer/>
                      </a14:imgEffect>
                      <a14:imgEffect>
                        <a14:brightnessContrast bright="18000"/>
                      </a14:imgEffect>
                      <a14:imgEffect>
                        <a14:colorTemperature colorTemp="5591"/>
                      </a14:imgEffect>
                      <a14:imgEffect>
                        <a14:saturation sat="28000"/>
                      </a14:imgEffect>
                      <a14:imgEffect>
                        <a14:sharpenSoften amount="-100000"/>
                      </a14:imgEffect>
                    </a14:imgLayer>
                  </a14:imgProps>
                </a:ext>
              </a:extLst>
            </a:blip>
            <a:srcRect/>
            <a:tile tx="0" ty="0" sx="100000" sy="100000" flip="none" algn="tl"/>
          </a:blipFill>
          <a:ln>
            <a:noFill/>
          </a:ln>
          <a:effectLst>
            <a:outerShdw blurRad="368300" sx="101000" sy="101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auto"/>
            <a:endParaRPr lang="zh-CN" altLang="en-US" strike="noStrike" noProof="1"/>
          </a:p>
        </p:txBody>
      </p:sp>
      <p:pic>
        <p:nvPicPr>
          <p:cNvPr id="25604" name="淘宝店chenying0907 6"/>
          <p:cNvPicPr>
            <a:picLocks noChangeAspect="1"/>
          </p:cNvPicPr>
          <p:nvPr/>
        </p:nvPicPr>
        <p:blipFill>
          <a:blip r:embed="rId5">
            <a:grayscl/>
          </a:blip>
          <a:stretch>
            <a:fillRect/>
          </a:stretch>
        </p:blipFill>
        <p:spPr>
          <a:xfrm rot="1619601" flipH="1">
            <a:off x="1393825" y="-319087"/>
            <a:ext cx="6276975" cy="6437312"/>
          </a:xfrm>
          <a:prstGeom prst="rect">
            <a:avLst/>
          </a:prstGeom>
          <a:noFill/>
          <a:ln w="9525">
            <a:noFill/>
          </a:ln>
        </p:spPr>
      </p:pic>
      <p:grpSp>
        <p:nvGrpSpPr>
          <p:cNvPr id="18" name="淘宝店chenying0907 17"/>
          <p:cNvGrpSpPr/>
          <p:nvPr/>
        </p:nvGrpSpPr>
        <p:grpSpPr>
          <a:xfrm>
            <a:off x="6207125" y="1503363"/>
            <a:ext cx="3832225" cy="1528762"/>
            <a:chOff x="6206946" y="725854"/>
            <a:chExt cx="3832225" cy="1529060"/>
          </a:xfrm>
        </p:grpSpPr>
        <p:sp>
          <p:nvSpPr>
            <p:cNvPr id="25606" name="文本框 7"/>
            <p:cNvSpPr txBox="1"/>
            <p:nvPr/>
          </p:nvSpPr>
          <p:spPr>
            <a:xfrm>
              <a:off x="6206946" y="725854"/>
              <a:ext cx="3477895" cy="706755"/>
            </a:xfrm>
            <a:prstGeom prst="rect">
              <a:avLst/>
            </a:prstGeom>
            <a:noFill/>
            <a:ln w="9525">
              <a:noFill/>
            </a:ln>
          </p:spPr>
          <p:txBody>
            <a:bodyPr wrap="square" anchor="t">
              <a:spAutoFit/>
            </a:bodyPr>
            <a:p>
              <a:r>
                <a:rPr lang="zh-CN" altLang="en-US" sz="2000" dirty="0">
                  <a:solidFill>
                    <a:srgbClr val="502C08"/>
                  </a:solidFill>
                  <a:latin typeface="隶书" panose="02010509060101010101" charset="-122"/>
                  <a:ea typeface="隶书" panose="02010509060101010101" charset="-122"/>
                  <a:sym typeface="Arial" panose="020B0604020202020204" charset="-76"/>
                </a:rPr>
                <a:t>不似是欺世，太似是媚俗，作画妙在似与不似之间。</a:t>
              </a:r>
              <a:endParaRPr lang="zh-CN" altLang="en-US" sz="2000" dirty="0">
                <a:solidFill>
                  <a:srgbClr val="595959"/>
                </a:solidFill>
                <a:latin typeface="隶书" panose="02010509060101010101" charset="-122"/>
                <a:ea typeface="隶书" panose="02010509060101010101" charset="-122"/>
              </a:endParaRPr>
            </a:p>
          </p:txBody>
        </p:sp>
        <p:cxnSp>
          <p:nvCxnSpPr>
            <p:cNvPr id="9" name="直接连接符 8"/>
            <p:cNvCxnSpPr/>
            <p:nvPr/>
          </p:nvCxnSpPr>
          <p:spPr>
            <a:xfrm flipH="1">
              <a:off x="8277860" y="1791970"/>
              <a:ext cx="793750" cy="5080"/>
            </a:xfrm>
            <a:prstGeom prst="line">
              <a:avLst/>
            </a:prstGeom>
          </p:spPr>
          <p:style>
            <a:lnRef idx="1">
              <a:schemeClr val="dk1"/>
            </a:lnRef>
            <a:fillRef idx="0">
              <a:schemeClr val="dk1"/>
            </a:fillRef>
            <a:effectRef idx="0">
              <a:schemeClr val="dk1"/>
            </a:effectRef>
            <a:fontRef idx="minor">
              <a:schemeClr val="tx1"/>
            </a:fontRef>
          </p:style>
        </p:cxnSp>
        <p:sp>
          <p:nvSpPr>
            <p:cNvPr id="25608" name="淘宝店chenying0907 9"/>
            <p:cNvSpPr/>
            <p:nvPr/>
          </p:nvSpPr>
          <p:spPr>
            <a:xfrm>
              <a:off x="9170491" y="1609754"/>
              <a:ext cx="868680" cy="645160"/>
            </a:xfrm>
            <a:prstGeom prst="rect">
              <a:avLst/>
            </a:prstGeom>
            <a:noFill/>
            <a:ln w="9525">
              <a:noFill/>
            </a:ln>
          </p:spPr>
          <p:txBody>
            <a:bodyPr wrap="none" anchor="t">
              <a:spAutoFit/>
            </a:bodyPr>
            <a:p>
              <a:r>
                <a:rPr lang="zh-CN" altLang="en-US" dirty="0">
                  <a:solidFill>
                    <a:srgbClr val="595959"/>
                  </a:solidFill>
                  <a:latin typeface="隶书" panose="02010509060101010101" charset="-122"/>
                  <a:ea typeface="隶书" panose="02010509060101010101" charset="-122"/>
                  <a:sym typeface="Arial" panose="020B0604020202020204" charset="-76"/>
                </a:rPr>
                <a:t>齐白石</a:t>
              </a:r>
              <a:endParaRPr lang="zh-CN" altLang="en-US" b="1" dirty="0">
                <a:solidFill>
                  <a:srgbClr val="595959"/>
                </a:solidFill>
                <a:latin typeface="隶书" panose="02010509060101010101" charset="-122"/>
                <a:ea typeface="隶书" panose="02010509060101010101" charset="-122"/>
                <a:sym typeface="Arial" panose="020B0604020202020204" charset="-76"/>
              </a:endParaRPr>
            </a:p>
            <a:p>
              <a:endParaRPr lang="zh-CN" altLang="en-US" dirty="0">
                <a:solidFill>
                  <a:srgbClr val="595959"/>
                </a:solidFill>
                <a:latin typeface="隶书" panose="02010509060101010101" charset="-122"/>
                <a:ea typeface="隶书" panose="02010509060101010101" charset="-122"/>
              </a:endParaRPr>
            </a:p>
          </p:txBody>
        </p:sp>
      </p:grpSp>
      <p:grpSp>
        <p:nvGrpSpPr>
          <p:cNvPr id="20" name="淘宝店chenying0907 19"/>
          <p:cNvGrpSpPr/>
          <p:nvPr/>
        </p:nvGrpSpPr>
        <p:grpSpPr>
          <a:xfrm>
            <a:off x="6737350" y="3194050"/>
            <a:ext cx="3530600" cy="1074738"/>
            <a:chOff x="6738094" y="2538285"/>
            <a:chExt cx="3529818" cy="1075035"/>
          </a:xfrm>
        </p:grpSpPr>
        <p:sp>
          <p:nvSpPr>
            <p:cNvPr id="25610" name="文本框 10"/>
            <p:cNvSpPr txBox="1"/>
            <p:nvPr/>
          </p:nvSpPr>
          <p:spPr>
            <a:xfrm>
              <a:off x="6738094" y="2538285"/>
              <a:ext cx="2432925" cy="706755"/>
            </a:xfrm>
            <a:prstGeom prst="rect">
              <a:avLst/>
            </a:prstGeom>
            <a:noFill/>
            <a:ln w="9525">
              <a:noFill/>
            </a:ln>
          </p:spPr>
          <p:txBody>
            <a:bodyPr wrap="square" anchor="t">
              <a:spAutoFit/>
            </a:bodyPr>
            <a:p>
              <a:r>
                <a:rPr lang="zh-CN" altLang="en-US" sz="2000" dirty="0">
                  <a:solidFill>
                    <a:srgbClr val="502C08"/>
                  </a:solidFill>
                  <a:latin typeface="隶书" panose="02010509060101010101" charset="-122"/>
                  <a:ea typeface="隶书" panose="02010509060101010101" charset="-122"/>
                  <a:sym typeface="Arial" panose="020B0604020202020204" charset="-76"/>
                </a:rPr>
                <a:t>画到形神飘没处，更无真相有真魂。</a:t>
              </a:r>
              <a:endParaRPr lang="zh-CN" altLang="en-US" sz="2000" dirty="0">
                <a:solidFill>
                  <a:srgbClr val="502C08"/>
                </a:solidFill>
                <a:latin typeface="隶书" panose="02010509060101010101" charset="-122"/>
                <a:ea typeface="隶书" panose="02010509060101010101" charset="-122"/>
              </a:endParaRPr>
            </a:p>
          </p:txBody>
        </p:sp>
        <p:sp>
          <p:nvSpPr>
            <p:cNvPr id="25611" name="淘宝店chenying0907 12"/>
            <p:cNvSpPr/>
            <p:nvPr/>
          </p:nvSpPr>
          <p:spPr>
            <a:xfrm>
              <a:off x="8713432" y="3245020"/>
              <a:ext cx="1554480" cy="368300"/>
            </a:xfrm>
            <a:prstGeom prst="rect">
              <a:avLst/>
            </a:prstGeom>
            <a:noFill/>
            <a:ln w="9525">
              <a:noFill/>
            </a:ln>
          </p:spPr>
          <p:txBody>
            <a:bodyPr wrap="none" anchor="t">
              <a:spAutoFit/>
            </a:bodyPr>
            <a:p>
              <a:r>
                <a:rPr lang="zh-CN" altLang="en-US" dirty="0">
                  <a:solidFill>
                    <a:srgbClr val="595959"/>
                  </a:solidFill>
                  <a:latin typeface="隶书" panose="02010509060101010101" charset="-122"/>
                  <a:ea typeface="隶书" panose="02010509060101010101" charset="-122"/>
                  <a:sym typeface="Arial" panose="020B0604020202020204" charset="-76"/>
                </a:rPr>
                <a:t>———郑板桥</a:t>
              </a:r>
              <a:endParaRPr lang="zh-CN" altLang="en-US" dirty="0">
                <a:solidFill>
                  <a:srgbClr val="595959"/>
                </a:solidFill>
                <a:latin typeface="隶书" panose="02010509060101010101" charset="-122"/>
                <a:ea typeface="隶书" panose="02010509060101010101" charset="-122"/>
                <a:sym typeface="Arial" panose="020B0604020202020204" charset="-76"/>
              </a:endParaRPr>
            </a:p>
          </p:txBody>
        </p:sp>
      </p:grpSp>
      <p:grpSp>
        <p:nvGrpSpPr>
          <p:cNvPr id="21" name="淘宝店chenying0907 20"/>
          <p:cNvGrpSpPr/>
          <p:nvPr/>
        </p:nvGrpSpPr>
        <p:grpSpPr>
          <a:xfrm>
            <a:off x="6997700" y="4852988"/>
            <a:ext cx="3498850" cy="1314450"/>
            <a:chOff x="6997792" y="4075884"/>
            <a:chExt cx="3498703" cy="1313795"/>
          </a:xfrm>
        </p:grpSpPr>
        <p:sp>
          <p:nvSpPr>
            <p:cNvPr id="25613" name="文本框 13"/>
            <p:cNvSpPr txBox="1"/>
            <p:nvPr/>
          </p:nvSpPr>
          <p:spPr>
            <a:xfrm>
              <a:off x="6997792" y="4075884"/>
              <a:ext cx="2432925" cy="706755"/>
            </a:xfrm>
            <a:prstGeom prst="rect">
              <a:avLst/>
            </a:prstGeom>
            <a:noFill/>
            <a:ln w="9525">
              <a:noFill/>
            </a:ln>
          </p:spPr>
          <p:txBody>
            <a:bodyPr wrap="square" anchor="t">
              <a:spAutoFit/>
            </a:bodyPr>
            <a:p>
              <a:r>
                <a:rPr lang="zh-CN" altLang="en-US" sz="2000" dirty="0">
                  <a:solidFill>
                    <a:srgbClr val="C00000"/>
                  </a:solidFill>
                  <a:latin typeface="隶书" panose="02010509060101010101" charset="-122"/>
                  <a:ea typeface="隶书" panose="02010509060101010101" charset="-122"/>
                  <a:sym typeface="Arial" panose="020B0604020202020204" charset="-76"/>
                </a:rPr>
                <a:t>疏影横斜水清浅，暗香浮动月黄昏。</a:t>
              </a:r>
              <a:endParaRPr lang="zh-CN" altLang="en-US" sz="2000" dirty="0">
                <a:solidFill>
                  <a:srgbClr val="C00000"/>
                </a:solidFill>
                <a:latin typeface="隶书" panose="02010509060101010101" charset="-122"/>
                <a:ea typeface="隶书" panose="02010509060101010101" charset="-122"/>
                <a:sym typeface="Arial" panose="020B0604020202020204" charset="-76"/>
              </a:endParaRPr>
            </a:p>
          </p:txBody>
        </p:sp>
        <p:sp>
          <p:nvSpPr>
            <p:cNvPr id="25614" name="淘宝店chenying0907 15"/>
            <p:cNvSpPr/>
            <p:nvPr/>
          </p:nvSpPr>
          <p:spPr>
            <a:xfrm>
              <a:off x="7570415" y="5021379"/>
              <a:ext cx="2926080" cy="368300"/>
            </a:xfrm>
            <a:prstGeom prst="rect">
              <a:avLst/>
            </a:prstGeom>
            <a:noFill/>
            <a:ln w="9525">
              <a:noFill/>
            </a:ln>
          </p:spPr>
          <p:txBody>
            <a:bodyPr wrap="none" anchor="t">
              <a:spAutoFit/>
            </a:bodyPr>
            <a:p>
              <a:r>
                <a:rPr lang="zh-CN" altLang="en-US" dirty="0">
                  <a:solidFill>
                    <a:srgbClr val="C00000"/>
                  </a:solidFill>
                  <a:latin typeface="隶书" panose="02010509060101010101" charset="-122"/>
                  <a:ea typeface="隶书" panose="02010509060101010101" charset="-122"/>
                  <a:sym typeface="Arial" panose="020B0604020202020204" charset="-76"/>
                </a:rPr>
                <a:t>——宋·林逋《山园小梅》</a:t>
              </a:r>
              <a:endParaRPr lang="zh-CN" altLang="en-US" dirty="0">
                <a:solidFill>
                  <a:srgbClr val="C00000"/>
                </a:solidFill>
                <a:latin typeface="隶书" panose="02010509060101010101" charset="-122"/>
                <a:ea typeface="隶书" panose="02010509060101010101" charset="-122"/>
                <a:sym typeface="Arial" panose="020B0604020202020204" charset="-76"/>
              </a:endParaRPr>
            </a:p>
          </p:txBody>
        </p:sp>
      </p:grpSp>
      <p:sp>
        <p:nvSpPr>
          <p:cNvPr id="25" name="TextBox 24"/>
          <p:cNvSpPr txBox="1"/>
          <p:nvPr/>
        </p:nvSpPr>
        <p:spPr>
          <a:xfrm>
            <a:off x="5713413" y="344488"/>
            <a:ext cx="5281613" cy="460375"/>
          </a:xfrm>
          <a:prstGeom prst="rect">
            <a:avLst/>
          </a:prstGeom>
          <a:noFill/>
        </p:spPr>
        <p:txBody>
          <a:bodyPr wrap="square" rtlCol="0">
            <a:spAutoFit/>
          </a:bodyPr>
          <a:p>
            <a:pPr fontAlgn="auto"/>
            <a:r>
              <a:rPr lang="zh-CN" altLang="en-US" sz="24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sym typeface="Arial" panose="020B0604020202020204" charset="-76"/>
              </a:rPr>
              <a:t>思考与运</a:t>
            </a:r>
            <a:r>
              <a:rPr lang="zh-CN" altLang="en-US" sz="2400" b="1"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sym typeface="Arial" panose="020B0604020202020204" charset="-76"/>
              </a:rPr>
              <a:t>化</a:t>
            </a:r>
            <a:r>
              <a:rPr lang="zh-CN" altLang="en-US" sz="2400" noProof="1" dirty="0">
                <a:solidFill>
                  <a:schemeClr val="tx1">
                    <a:lumMod val="65000"/>
                    <a:lumOff val="35000"/>
                  </a:schemeClr>
                </a:solidFill>
                <a:effectLst>
                  <a:outerShdw blurRad="50800" dist="38100" dir="13500000" algn="br" rotWithShape="0">
                    <a:prstClr val="black">
                      <a:alpha val="40000"/>
                    </a:prstClr>
                  </a:outerShdw>
                </a:effectLst>
                <a:latin typeface="方正行楷简体" charset="-122"/>
                <a:ea typeface="方正行楷简体" charset="-122"/>
                <a:cs typeface="+mn-cs"/>
                <a:sym typeface="Arial" panose="020B0604020202020204" charset="-76"/>
              </a:rPr>
              <a:t>（一）</a:t>
            </a:r>
            <a:r>
              <a:rPr lang="zh-CN" altLang="en-US" sz="2400" b="1"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sym typeface="Arial" panose="020B0604020202020204" charset="-76"/>
              </a:rPr>
              <a:t>美的升华</a:t>
            </a:r>
            <a:endParaRPr lang="zh-CN" altLang="en-US" sz="2400" b="1"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sym typeface="Arial" panose="020B0604020202020204" charset="-76"/>
            </a:endParaRPr>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25"/>
                                        </p:tgtEl>
                                        <p:attrNameLst>
                                          <p:attrName>style.visibility</p:attrName>
                                        </p:attrNameLst>
                                      </p:cBhvr>
                                      <p:to>
                                        <p:strVal val="visible"/>
                                      </p:to>
                                    </p:set>
                                    <p:anim calcmode="lin" valueType="num">
                                      <p:cBhvr>
                                        <p:cTn id="10"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25"/>
                                        </p:tgtEl>
                                        <p:attrNameLst>
                                          <p:attrName>ppt_y</p:attrName>
                                        </p:attrNameLst>
                                      </p:cBhvr>
                                      <p:tavLst>
                                        <p:tav tm="0">
                                          <p:val>
                                            <p:strVal val="#ppt_y"/>
                                          </p:val>
                                        </p:tav>
                                        <p:tav tm="100000">
                                          <p:val>
                                            <p:strVal val="#ppt_y"/>
                                          </p:val>
                                        </p:tav>
                                      </p:tavLst>
                                    </p:anim>
                                    <p:anim calcmode="lin" valueType="num">
                                      <p:cBhvr>
                                        <p:cTn id="12"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8" presetClass="entr" presetSubtype="6" fill="hold" nodeType="clickEffect">
                                  <p:stCondLst>
                                    <p:cond delay="0"/>
                                  </p:stCondLst>
                                  <p:iterate type="lt">
                                    <p:tmPct val="10000"/>
                                  </p:iterate>
                                  <p:childTnLst>
                                    <p:set>
                                      <p:cBhvr>
                                        <p:cTn id="18" dur="1" fill="hold">
                                          <p:stCondLst>
                                            <p:cond delay="0"/>
                                          </p:stCondLst>
                                        </p:cTn>
                                        <p:tgtEl>
                                          <p:spTgt spid="18"/>
                                        </p:tgtEl>
                                        <p:attrNameLst>
                                          <p:attrName>style.visibility</p:attrName>
                                        </p:attrNameLst>
                                      </p:cBhvr>
                                      <p:to>
                                        <p:strVal val="visible"/>
                                      </p:to>
                                    </p:set>
                                    <p:animEffect transition="in" filter="strips(downRight)">
                                      <p:cBhvr>
                                        <p:cTn id="19" dur="1000"/>
                                        <p:tgtEl>
                                          <p:spTgt spid="18"/>
                                        </p:tgtEl>
                                      </p:cBhvr>
                                    </p:animEffect>
                                  </p:childTnLst>
                                </p:cTn>
                              </p:par>
                            </p:childTnLst>
                          </p:cTn>
                        </p:par>
                        <p:par>
                          <p:cTn id="20" fill="hold">
                            <p:stCondLst>
                              <p:cond delay="1000"/>
                            </p:stCondLst>
                            <p:childTnLst>
                              <p:par>
                                <p:cTn id="21" presetID="18" presetClass="entr" presetSubtype="6" fill="hold" nodeType="afterEffect">
                                  <p:stCondLst>
                                    <p:cond delay="0"/>
                                  </p:stCondLst>
                                  <p:iterate type="lt">
                                    <p:tmPct val="10000"/>
                                  </p:iterate>
                                  <p:childTnLst>
                                    <p:set>
                                      <p:cBhvr>
                                        <p:cTn id="22" dur="1" fill="hold">
                                          <p:stCondLst>
                                            <p:cond delay="0"/>
                                          </p:stCondLst>
                                        </p:cTn>
                                        <p:tgtEl>
                                          <p:spTgt spid="20"/>
                                        </p:tgtEl>
                                        <p:attrNameLst>
                                          <p:attrName>style.visibility</p:attrName>
                                        </p:attrNameLst>
                                      </p:cBhvr>
                                      <p:to>
                                        <p:strVal val="visible"/>
                                      </p:to>
                                    </p:set>
                                    <p:animEffect transition="in" filter="strips(downRight)">
                                      <p:cBhvr>
                                        <p:cTn id="23" dur="10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8" presetClass="entr" presetSubtype="6" fill="hold" nodeType="clickEffect">
                                  <p:stCondLst>
                                    <p:cond delay="0"/>
                                  </p:stCondLst>
                                  <p:iterate type="lt">
                                    <p:tmPct val="10000"/>
                                  </p:iterate>
                                  <p:childTnLst>
                                    <p:set>
                                      <p:cBhvr>
                                        <p:cTn id="27" dur="1" fill="hold">
                                          <p:stCondLst>
                                            <p:cond delay="0"/>
                                          </p:stCondLst>
                                        </p:cTn>
                                        <p:tgtEl>
                                          <p:spTgt spid="21"/>
                                        </p:tgtEl>
                                        <p:attrNameLst>
                                          <p:attrName>style.visibility</p:attrName>
                                        </p:attrNameLst>
                                      </p:cBhvr>
                                      <p:to>
                                        <p:strVal val="visible"/>
                                      </p:to>
                                    </p:set>
                                    <p:animEffect transition="in" filter="strips(downRight)">
                                      <p:cBhvr>
                                        <p:cTn id="28"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a:hlinkClick r:id="rId1" action="ppaction://hlinkfile"/>
          </p:cNvPr>
          <p:cNvPicPr>
            <a:picLocks noChangeAspect="1"/>
          </p:cNvPicPr>
          <p:nvPr/>
        </p:nvPicPr>
        <p:blipFill>
          <a:blip r:embed="rId2"/>
          <a:stretch>
            <a:fillRect/>
          </a:stretch>
        </p:blipFill>
        <p:spPr>
          <a:xfrm>
            <a:off x="0" y="620713"/>
            <a:ext cx="12192000" cy="6973887"/>
          </a:xfrm>
          <a:prstGeom prst="rect">
            <a:avLst/>
          </a:prstGeom>
          <a:noFill/>
          <a:ln w="9525">
            <a:noFill/>
          </a:ln>
        </p:spPr>
      </p:pic>
      <p:sp>
        <p:nvSpPr>
          <p:cNvPr id="2" name="标题 1"/>
          <p:cNvSpPr>
            <a:spLocks noGrp="1"/>
          </p:cNvSpPr>
          <p:nvPr>
            <p:ph type="title"/>
          </p:nvPr>
        </p:nvSpPr>
        <p:spPr>
          <a:xfrm>
            <a:off x="1057275" y="276225"/>
            <a:ext cx="10221913" cy="844550"/>
          </a:xfrm>
        </p:spPr>
        <p:txBody>
          <a:bodyPr/>
          <a:p>
            <a:pPr marL="0" marR="0" indent="0" algn="l" defTabSz="914400" rtl="0" eaLnBrk="1" fontAlgn="base" latinLnBrk="0" hangingPunct="1">
              <a:lnSpc>
                <a:spcPct val="90000"/>
              </a:lnSpc>
              <a:spcBef>
                <a:spcPct val="0"/>
              </a:spcBef>
              <a:spcAft>
                <a:spcPct val="0"/>
              </a:spcAft>
              <a:buClrTx/>
              <a:buSzTx/>
              <a:buFontTx/>
              <a:buNone/>
            </a:pPr>
            <a:r>
              <a:rPr kumimoji="0" lang="zh-CN" altLang="en-US" sz="2800" b="0" i="0" u="none" strike="noStrike" kern="1200" cap="none" spc="0" normalizeH="0" baseline="0" noProof="1" dirty="0">
                <a:solidFill>
                  <a:schemeClr val="tx1">
                    <a:lumMod val="50000"/>
                    <a:lumOff val="50000"/>
                  </a:schemeClr>
                </a:solidFill>
                <a:effectLst>
                  <a:outerShdw blurRad="38100" dist="38100" dir="2700000">
                    <a:srgbClr val="000000"/>
                  </a:outerShdw>
                </a:effectLst>
                <a:latin typeface="华文隶书" panose="02010800040101010101" charset="-122"/>
                <a:ea typeface="华文隶书" panose="02010800040101010101" charset="-122"/>
                <a:cs typeface="+mn-cs"/>
              </a:rPr>
              <a:t>美的升华</a:t>
            </a:r>
            <a:r>
              <a:rPr kumimoji="0" lang="zh-CN" altLang="en-US" sz="2800" b="1" i="0" u="none" strike="noStrike" kern="1200" cap="none" spc="0" normalizeH="0" baseline="0" noProof="1" dirty="0">
                <a:solidFill>
                  <a:schemeClr val="tx1">
                    <a:lumMod val="50000"/>
                    <a:lumOff val="50000"/>
                  </a:schemeClr>
                </a:solidFill>
                <a:effectLst>
                  <a:outerShdw blurRad="38100" dist="38100" dir="2700000">
                    <a:srgbClr val="000000"/>
                  </a:outerShdw>
                </a:effectLst>
                <a:latin typeface="楷体" panose="02010609060101010101" charset="-122"/>
                <a:ea typeface="楷体" panose="02010609060101010101" charset="-122"/>
                <a:cs typeface="+mn-cs"/>
              </a:rPr>
              <a:t>——</a:t>
            </a:r>
            <a:r>
              <a:rPr kumimoji="0" lang="zh-CN" altLang="en-US" sz="2800" b="0" i="0" u="none" strike="noStrike" kern="1200" cap="none" spc="0" normalizeH="0" baseline="0" noProof="1" dirty="0">
                <a:solidFill>
                  <a:srgbClr val="FF0000"/>
                </a:solidFill>
                <a:effectLst>
                  <a:outerShdw blurRad="38100" dist="38100" dir="2700000">
                    <a:srgbClr val="000000"/>
                  </a:outerShdw>
                </a:effectLst>
                <a:latin typeface="华文隶书" panose="02010800040101010101" charset="-122"/>
                <a:ea typeface="华文隶书" panose="02010800040101010101" charset="-122"/>
                <a:cs typeface="+mn-cs"/>
              </a:rPr>
              <a:t>气韵生动</a:t>
            </a:r>
            <a:r>
              <a:rPr kumimoji="0" lang="zh-CN" altLang="en-US" sz="2800" b="0" i="0" u="none" strike="noStrike" kern="1200" cap="none" spc="0" normalizeH="0" baseline="0" noProof="1" dirty="0">
                <a:solidFill>
                  <a:schemeClr val="tx1">
                    <a:lumMod val="50000"/>
                    <a:lumOff val="50000"/>
                  </a:schemeClr>
                </a:solidFill>
                <a:effectLst>
                  <a:outerShdw blurRad="38100" dist="38100" dir="2700000">
                    <a:srgbClr val="000000"/>
                  </a:outerShdw>
                </a:effectLst>
                <a:latin typeface="华文隶书" panose="02010800040101010101" charset="-122"/>
                <a:ea typeface="华文隶书" panose="02010800040101010101" charset="-122"/>
                <a:cs typeface="+mn-cs"/>
              </a:rPr>
              <a:t>，从有限到无限</a:t>
            </a:r>
            <a:endParaRPr kumimoji="0" lang="zh-CN" altLang="en-US" sz="2800" b="1" i="0" u="none" strike="noStrike" kern="1200" cap="none" spc="0" normalizeH="0" baseline="0" noProof="1" dirty="0">
              <a:solidFill>
                <a:schemeClr val="tx1">
                  <a:lumMod val="50000"/>
                  <a:lumOff val="50000"/>
                </a:schemeClr>
              </a:solidFill>
              <a:effectLst>
                <a:outerShdw blurRad="38100" dist="38100" dir="2700000">
                  <a:srgbClr val="000000"/>
                </a:outerShdw>
              </a:effectLst>
              <a:latin typeface="方正舒体" panose="02010601030101010101" charset="-122"/>
              <a:ea typeface="方正舒体" panose="02010601030101010101" charset="-122"/>
              <a:cs typeface="+mn-cs"/>
            </a:endParaRPr>
          </a:p>
        </p:txBody>
      </p:sp>
      <p:sp>
        <p:nvSpPr>
          <p:cNvPr id="3" name="内容占位符 2"/>
          <p:cNvSpPr>
            <a:spLocks noGrp="1"/>
          </p:cNvSpPr>
          <p:nvPr>
            <p:ph idx="1" hasCustomPrompt="1"/>
          </p:nvPr>
        </p:nvSpPr>
        <p:spPr>
          <a:xfrm>
            <a:off x="1200150" y="1276350"/>
            <a:ext cx="9296400" cy="4870450"/>
          </a:xfrm>
        </p:spPr>
        <p:txBody>
          <a:bodyPr vert="horz" lIns="91440" tIns="45720" rIns="91440" bIns="45720" anchor="t"/>
          <a:p>
            <a:pPr fontAlgn="base">
              <a:lnSpc>
                <a:spcPct val="150000"/>
              </a:lnSpc>
            </a:pPr>
            <a:r>
              <a:rPr lang="zh-CN" altLang="en-US" sz="2000" dirty="0">
                <a:solidFill>
                  <a:srgbClr val="595959"/>
                </a:solidFill>
                <a:latin typeface="隶书" panose="02010509060101010101" charset="-122"/>
                <a:ea typeface="隶书" panose="02010509060101010101" charset="-122"/>
              </a:rPr>
              <a:t>绘雪者不能绘其清，绘月者不能绘其明，绘花者不能绘其馨，绘人者不能绘其情，此亦不知道妙矣。——宋·罗大经</a:t>
            </a:r>
            <a:endParaRPr lang="zh-CN" altLang="en-US" sz="2000" b="1" dirty="0">
              <a:solidFill>
                <a:srgbClr val="404040"/>
              </a:solidFill>
              <a:latin typeface="隶书" panose="02010509060101010101" charset="-122"/>
              <a:ea typeface="隶书" panose="02010509060101010101" charset="-122"/>
            </a:endParaRPr>
          </a:p>
          <a:p>
            <a:pPr fontAlgn="base">
              <a:lnSpc>
                <a:spcPct val="150000"/>
              </a:lnSpc>
            </a:pPr>
            <a:r>
              <a:rPr lang="zh-CN" altLang="en-US" sz="2000" dirty="0">
                <a:solidFill>
                  <a:srgbClr val="595959"/>
                </a:solidFill>
                <a:latin typeface="隶书" panose="02010509060101010101" charset="-122"/>
                <a:ea typeface="隶书" panose="02010509060101010101" charset="-122"/>
              </a:rPr>
              <a:t>目送飞鸿，手挥五弦，俯仰自得，游心太玄。——音乐家嵇康</a:t>
            </a:r>
            <a:endParaRPr lang="zh-CN" altLang="en-US" sz="2000" dirty="0">
              <a:solidFill>
                <a:srgbClr val="595959"/>
              </a:solidFill>
              <a:latin typeface="隶书" panose="02010509060101010101" charset="-122"/>
              <a:ea typeface="隶书" panose="02010509060101010101" charset="-122"/>
            </a:endParaRPr>
          </a:p>
          <a:p>
            <a:pPr fontAlgn="base">
              <a:lnSpc>
                <a:spcPct val="150000"/>
              </a:lnSpc>
            </a:pPr>
            <a:r>
              <a:rPr lang="zh-CN" altLang="en-US" sz="2000" dirty="0">
                <a:solidFill>
                  <a:srgbClr val="595959"/>
                </a:solidFill>
                <a:latin typeface="隶书" panose="02010509060101010101" charset="-122"/>
                <a:ea typeface="隶书" panose="02010509060101010101" charset="-122"/>
              </a:rPr>
              <a:t>半在小楼里，灵光满大千。</a:t>
            </a:r>
            <a:endParaRPr lang="zh-CN" altLang="en-US" sz="2000" dirty="0">
              <a:solidFill>
                <a:srgbClr val="595959"/>
              </a:solidFill>
              <a:latin typeface="隶书" panose="02010509060101010101" charset="-122"/>
              <a:ea typeface="隶书" panose="02010509060101010101" charset="-122"/>
            </a:endParaRPr>
          </a:p>
          <a:p>
            <a:pPr fontAlgn="base">
              <a:lnSpc>
                <a:spcPct val="150000"/>
              </a:lnSpc>
            </a:pPr>
            <a:r>
              <a:rPr lang="zh-CN" altLang="en-US" sz="2000" dirty="0">
                <a:solidFill>
                  <a:srgbClr val="595959"/>
                </a:solidFill>
                <a:latin typeface="隶书" panose="02010509060101010101" charset="-122"/>
                <a:ea typeface="隶书" panose="02010509060101010101" charset="-122"/>
              </a:rPr>
              <a:t>唐君毅先生说：中国艺术的虚明灵觉，可以转虚为实，不需要西方那样凝神于一往超越的卓越与伟大，就在内在具有了。</a:t>
            </a:r>
            <a:endParaRPr lang="zh-CN" altLang="en-US" sz="2000" dirty="0">
              <a:solidFill>
                <a:srgbClr val="595959"/>
              </a:solidFill>
              <a:latin typeface="隶书" panose="02010509060101010101" charset="-122"/>
              <a:ea typeface="隶书" panose="02010509060101010101" charset="-122"/>
            </a:endParaRPr>
          </a:p>
          <a:p>
            <a:pPr fontAlgn="base">
              <a:lnSpc>
                <a:spcPct val="150000"/>
              </a:lnSpc>
            </a:pPr>
            <a:r>
              <a:rPr lang="zh-CN" altLang="en-US" sz="2000" dirty="0">
                <a:solidFill>
                  <a:srgbClr val="595959"/>
                </a:solidFill>
                <a:latin typeface="隶书" panose="02010509060101010101" charset="-122"/>
                <a:ea typeface="隶书" panose="02010509060101010101" charset="-122"/>
              </a:rPr>
              <a:t>因为这种超越，我们可以从有限到无限：</a:t>
            </a:r>
            <a:endParaRPr lang="zh-CN" altLang="en-US" sz="2000" b="1" dirty="0">
              <a:solidFill>
                <a:srgbClr val="404040"/>
              </a:solidFill>
              <a:latin typeface="隶书" panose="02010509060101010101" charset="-122"/>
              <a:ea typeface="隶书" panose="02010509060101010101" charset="-122"/>
            </a:endParaRPr>
          </a:p>
          <a:p>
            <a:pPr fontAlgn="base">
              <a:lnSpc>
                <a:spcPct val="150000"/>
              </a:lnSpc>
            </a:pPr>
            <a:r>
              <a:rPr lang="zh-CN" altLang="en-US" sz="2000" b="1" dirty="0">
                <a:solidFill>
                  <a:srgbClr val="C00000"/>
                </a:solidFill>
                <a:latin typeface="隶书" panose="02010509060101010101" charset="-122"/>
                <a:ea typeface="隶书" panose="02010509060101010101" charset="-122"/>
              </a:rPr>
              <a:t>谁言一点红，解寄无边春？</a:t>
            </a:r>
            <a:endParaRPr lang="zh-CN" altLang="en-US" sz="2000" b="1" dirty="0">
              <a:solidFill>
                <a:srgbClr val="C00000"/>
              </a:solidFill>
              <a:latin typeface="隶书" panose="02010509060101010101" charset="-122"/>
              <a:ea typeface="隶书" panose="02010509060101010101" charset="-122"/>
            </a:endParaRPr>
          </a:p>
          <a:p>
            <a:pPr fontAlgn="base"/>
            <a:endParaRPr lang="zh-CN" altLang="en-US" sz="2000" b="1" dirty="0">
              <a:solidFill>
                <a:srgbClr val="808080"/>
              </a:solidFill>
              <a:latin typeface="隶书" panose="02010509060101010101" charset="-122"/>
              <a:ea typeface="隶书" panose="02010509060101010101" charset="-122"/>
            </a:endParaRPr>
          </a:p>
        </p:txBody>
      </p:sp>
      <p:sp>
        <p:nvSpPr>
          <p:cNvPr id="6" name="椭圆 5">
            <a:hlinkClick r:id="rId1" action="ppaction://hlinkfile"/>
          </p:cNvPr>
          <p:cNvSpPr/>
          <p:nvPr/>
        </p:nvSpPr>
        <p:spPr>
          <a:xfrm>
            <a:off x="11603038" y="5229225"/>
            <a:ext cx="473075" cy="444500"/>
          </a:xfrm>
          <a:prstGeom prst="ellips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3">
                                            <p:txEl>
                                              <p:charRg st="0" end="52"/>
                                            </p:txEl>
                                          </p:spTgt>
                                        </p:tgtEl>
                                        <p:attrNameLst>
                                          <p:attrName>style.visibility</p:attrName>
                                        </p:attrNameLst>
                                      </p:cBhvr>
                                      <p:to>
                                        <p:strVal val="visible"/>
                                      </p:to>
                                    </p:set>
                                    <p:animEffect transition="in" filter="blinds(horizontal)">
                                      <p:cBhvr>
                                        <p:cTn id="14" dur="500"/>
                                        <p:tgtEl>
                                          <p:spTgt spid="3">
                                            <p:txEl>
                                              <p:charRg st="0" end="5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charRg st="52" end="80"/>
                                            </p:txEl>
                                          </p:spTgt>
                                        </p:tgtEl>
                                        <p:attrNameLst>
                                          <p:attrName>style.visibility</p:attrName>
                                        </p:attrNameLst>
                                      </p:cBhvr>
                                      <p:to>
                                        <p:strVal val="visible"/>
                                      </p:to>
                                    </p:set>
                                    <p:anim calcmode="lin" valueType="num">
                                      <p:cBhvr>
                                        <p:cTn id="19" dur="2000" fill="hold"/>
                                        <p:tgtEl>
                                          <p:spTgt spid="3">
                                            <p:txEl>
                                              <p:charRg st="52" end="80"/>
                                            </p:txEl>
                                          </p:spTgt>
                                        </p:tgtEl>
                                        <p:attrNameLst>
                                          <p:attrName>ppt_x</p:attrName>
                                        </p:attrNameLst>
                                      </p:cBhvr>
                                      <p:tavLst>
                                        <p:tav tm="0">
                                          <p:val>
                                            <p:strVal val="#ppt_x"/>
                                          </p:val>
                                        </p:tav>
                                        <p:tav tm="100000">
                                          <p:val>
                                            <p:strVal val="#ppt_x"/>
                                          </p:val>
                                        </p:tav>
                                      </p:tavLst>
                                    </p:anim>
                                    <p:anim calcmode="lin" valueType="num">
                                      <p:cBhvr>
                                        <p:cTn id="20" dur="2000" fill="hold"/>
                                        <p:tgtEl>
                                          <p:spTgt spid="3">
                                            <p:txEl>
                                              <p:charRg st="52" end="8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nodeType="clickEffect">
                                  <p:stCondLst>
                                    <p:cond delay="0"/>
                                  </p:stCondLst>
                                  <p:childTnLst>
                                    <p:set>
                                      <p:cBhvr>
                                        <p:cTn id="24" dur="1" fill="hold">
                                          <p:stCondLst>
                                            <p:cond delay="0"/>
                                          </p:stCondLst>
                                        </p:cTn>
                                        <p:tgtEl>
                                          <p:spTgt spid="3">
                                            <p:txEl>
                                              <p:charRg st="80" end="93"/>
                                            </p:txEl>
                                          </p:spTgt>
                                        </p:tgtEl>
                                        <p:attrNameLst>
                                          <p:attrName>style.visibility</p:attrName>
                                        </p:attrNameLst>
                                      </p:cBhvr>
                                      <p:to>
                                        <p:strVal val="visible"/>
                                      </p:to>
                                    </p:set>
                                    <p:animEffect transition="in" filter="checkerboard(across)">
                                      <p:cBhvr>
                                        <p:cTn id="25" dur="500"/>
                                        <p:tgtEl>
                                          <p:spTgt spid="3">
                                            <p:txEl>
                                              <p:charRg st="80" end="9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 presetClass="entr" presetSubtype="16" fill="hold" nodeType="clickEffect">
                                  <p:stCondLst>
                                    <p:cond delay="0"/>
                                  </p:stCondLst>
                                  <p:childTnLst>
                                    <p:set>
                                      <p:cBhvr>
                                        <p:cTn id="29" dur="1" fill="hold">
                                          <p:stCondLst>
                                            <p:cond delay="0"/>
                                          </p:stCondLst>
                                        </p:cTn>
                                        <p:tgtEl>
                                          <p:spTgt spid="3">
                                            <p:txEl>
                                              <p:charRg st="93" end="147"/>
                                            </p:txEl>
                                          </p:spTgt>
                                        </p:tgtEl>
                                        <p:attrNameLst>
                                          <p:attrName>style.visibility</p:attrName>
                                        </p:attrNameLst>
                                      </p:cBhvr>
                                      <p:to>
                                        <p:strVal val="visible"/>
                                      </p:to>
                                    </p:set>
                                    <p:animEffect transition="in" filter="box(in)">
                                      <p:cBhvr>
                                        <p:cTn id="30" dur="2000"/>
                                        <p:tgtEl>
                                          <p:spTgt spid="3">
                                            <p:txEl>
                                              <p:charRg st="93" end="147"/>
                                            </p:txEl>
                                          </p:spTgt>
                                        </p:tgtEl>
                                      </p:cBhvr>
                                    </p:animEffect>
                                  </p:childTnLst>
                                </p:cTn>
                              </p:par>
                              <p:par>
                                <p:cTn id="31" presetID="4" presetClass="entr" presetSubtype="16" fill="hold" nodeType="withEffect">
                                  <p:stCondLst>
                                    <p:cond delay="0"/>
                                  </p:stCondLst>
                                  <p:childTnLst>
                                    <p:set>
                                      <p:cBhvr>
                                        <p:cTn id="32" dur="1" fill="hold">
                                          <p:stCondLst>
                                            <p:cond delay="0"/>
                                          </p:stCondLst>
                                        </p:cTn>
                                        <p:tgtEl>
                                          <p:spTgt spid="3">
                                            <p:txEl>
                                              <p:charRg st="147" end="166"/>
                                            </p:txEl>
                                          </p:spTgt>
                                        </p:tgtEl>
                                        <p:attrNameLst>
                                          <p:attrName>style.visibility</p:attrName>
                                        </p:attrNameLst>
                                      </p:cBhvr>
                                      <p:to>
                                        <p:strVal val="visible"/>
                                      </p:to>
                                    </p:set>
                                    <p:animEffect transition="in" filter="box(in)">
                                      <p:cBhvr>
                                        <p:cTn id="33" dur="2000"/>
                                        <p:tgtEl>
                                          <p:spTgt spid="3">
                                            <p:txEl>
                                              <p:charRg st="147" end="16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ntr" presetSubtype="16" fill="hold" nodeType="clickEffect">
                                  <p:stCondLst>
                                    <p:cond delay="0"/>
                                  </p:stCondLst>
                                  <p:childTnLst>
                                    <p:set>
                                      <p:cBhvr>
                                        <p:cTn id="37" dur="1" fill="hold">
                                          <p:stCondLst>
                                            <p:cond delay="0"/>
                                          </p:stCondLst>
                                        </p:cTn>
                                        <p:tgtEl>
                                          <p:spTgt spid="3">
                                            <p:txEl>
                                              <p:charRg st="166" end="179"/>
                                            </p:txEl>
                                          </p:spTgt>
                                        </p:tgtEl>
                                        <p:attrNameLst>
                                          <p:attrName>style.visibility</p:attrName>
                                        </p:attrNameLst>
                                      </p:cBhvr>
                                      <p:to>
                                        <p:strVal val="visible"/>
                                      </p:to>
                                    </p:set>
                                    <p:animEffect transition="in" filter="diamond(in)">
                                      <p:cBhvr>
                                        <p:cTn id="38" dur="2000"/>
                                        <p:tgtEl>
                                          <p:spTgt spid="3">
                                            <p:txEl>
                                              <p:charRg st="166" end="17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PA_图片 20"/>
          <p:cNvPicPr>
            <a:picLocks noChangeAspect="1"/>
          </p:cNvPicPr>
          <p:nvPr>
            <p:custDataLst>
              <p:tags r:id="rId1"/>
            </p:custDataLst>
          </p:nvPr>
        </p:nvPicPr>
        <p:blipFill rotWithShape="1">
          <a:blip r:embed="rId2"/>
          <a:srcRect l="62328"/>
          <a:stretch>
            <a:fillRect/>
          </a:stretch>
        </p:blipFill>
        <p:spPr>
          <a:xfrm>
            <a:off x="5237163" y="1524000"/>
            <a:ext cx="4594225" cy="6858000"/>
          </a:xfrm>
          <a:prstGeom prst="rect">
            <a:avLst/>
          </a:prstGeom>
          <a:effectLst>
            <a:outerShdw blurRad="50800" dist="38100" dir="2700000" algn="tl" rotWithShape="0">
              <a:prstClr val="black">
                <a:alpha val="40000"/>
              </a:prstClr>
            </a:outerShdw>
          </a:effectLst>
        </p:spPr>
      </p:pic>
      <p:pic>
        <p:nvPicPr>
          <p:cNvPr id="29698" name="PA_图片 14"/>
          <p:cNvPicPr>
            <a:picLocks noChangeAspect="1"/>
          </p:cNvPicPr>
          <p:nvPr>
            <p:custDataLst>
              <p:tags r:id="rId3"/>
            </p:custDataLst>
          </p:nvPr>
        </p:nvPicPr>
        <p:blipFill>
          <a:blip r:embed="rId4"/>
          <a:srcRect r="78995"/>
          <a:stretch>
            <a:fillRect/>
          </a:stretch>
        </p:blipFill>
        <p:spPr>
          <a:xfrm>
            <a:off x="5237163" y="4111625"/>
            <a:ext cx="512762" cy="2087563"/>
          </a:xfrm>
          <a:prstGeom prst="rect">
            <a:avLst/>
          </a:prstGeom>
          <a:noFill/>
          <a:ln w="9525">
            <a:noFill/>
          </a:ln>
        </p:spPr>
      </p:pic>
      <p:pic>
        <p:nvPicPr>
          <p:cNvPr id="29699" name="图片 1" descr="图片3"/>
          <p:cNvPicPr>
            <a:picLocks noChangeAspect="1"/>
          </p:cNvPicPr>
          <p:nvPr/>
        </p:nvPicPr>
        <p:blipFill>
          <a:blip r:embed="rId5"/>
          <a:stretch>
            <a:fillRect/>
          </a:stretch>
        </p:blipFill>
        <p:spPr>
          <a:xfrm>
            <a:off x="-85725" y="19050"/>
            <a:ext cx="12363450" cy="6970713"/>
          </a:xfrm>
          <a:prstGeom prst="rect">
            <a:avLst/>
          </a:prstGeom>
          <a:noFill/>
          <a:ln w="9525">
            <a:noFill/>
          </a:ln>
        </p:spPr>
      </p:pic>
      <p:sp>
        <p:nvSpPr>
          <p:cNvPr id="9" name="PA_淘宝网chenying0907出品 2"/>
          <p:cNvSpPr txBox="1"/>
          <p:nvPr>
            <p:custDataLst>
              <p:tags r:id="rId6"/>
            </p:custDataLst>
          </p:nvPr>
        </p:nvSpPr>
        <p:spPr>
          <a:xfrm>
            <a:off x="1027113" y="1379538"/>
            <a:ext cx="3435350" cy="3432175"/>
          </a:xfrm>
          <a:prstGeom prst="rect">
            <a:avLst/>
          </a:prstGeom>
          <a:noFill/>
        </p:spPr>
        <p:txBody>
          <a:bodyPr vert="horz" wrap="square" rtlCol="0">
            <a:spAutoFit/>
          </a:bodyPr>
          <a:p>
            <a:pPr fontAlgn="auto"/>
            <a:endParaRPr lang="en-US" altLang="zh-CN" spc="600" noProof="1" dirty="0">
              <a:latin typeface="方正古隶简体" panose="03000509000000000000" pitchFamily="65" charset="-122"/>
              <a:ea typeface="方正古隶简体" panose="03000509000000000000" pitchFamily="65" charset="-122"/>
            </a:endParaRPr>
          </a:p>
          <a:p>
            <a:pPr fontAlgn="auto">
              <a:lnSpc>
                <a:spcPct val="90000"/>
              </a:lnSpc>
            </a:pPr>
            <a:r>
              <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rPr>
              <a:t>太上,下知有之。</a:t>
            </a: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r>
              <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rPr>
              <a:t>其次,亲而誉之。</a:t>
            </a: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r>
              <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rPr>
              <a:t>其次,畏之。</a:t>
            </a: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lnSpc>
                <a:spcPct val="90000"/>
              </a:lnSpc>
            </a:pPr>
            <a:r>
              <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rPr>
              <a:t>其次,侮之。</a:t>
            </a:r>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endParaRPr lang="zh-CN" altLang="en-US" sz="2400" b="1" spc="600" noProof="1" dirty="0">
              <a:solidFill>
                <a:schemeClr val="tx1">
                  <a:lumMod val="75000"/>
                  <a:lumOff val="25000"/>
                </a:schemeClr>
              </a:solidFill>
              <a:latin typeface="隶书" panose="02010509060101010101" charset="-122"/>
              <a:ea typeface="隶书" panose="02010509060101010101" charset="-122"/>
              <a:cs typeface="+mj-ea"/>
              <a:sym typeface="Arial" panose="020B0604020202020204" charset="-76"/>
            </a:endParaRPr>
          </a:p>
          <a:p>
            <a:pPr fontAlgn="auto"/>
            <a:endParaRPr lang="zh-CN" altLang="en-US" sz="2400" b="1" spc="600" noProof="1" dirty="0">
              <a:latin typeface="隶书" panose="02010509060101010101" charset="-122"/>
              <a:ea typeface="隶书" panose="02010509060101010101" charset="-122"/>
            </a:endParaRPr>
          </a:p>
        </p:txBody>
      </p:sp>
      <p:sp>
        <p:nvSpPr>
          <p:cNvPr id="10" name="PA_淘宝网chenying0907出品 19"/>
          <p:cNvSpPr txBox="1"/>
          <p:nvPr>
            <p:custDataLst>
              <p:tags r:id="rId7"/>
            </p:custDataLst>
          </p:nvPr>
        </p:nvSpPr>
        <p:spPr>
          <a:xfrm>
            <a:off x="2824163" y="4594225"/>
            <a:ext cx="2925763" cy="460375"/>
          </a:xfrm>
          <a:prstGeom prst="rect">
            <a:avLst/>
          </a:prstGeom>
          <a:noFill/>
          <a:effectLst>
            <a:outerShdw blurRad="50800" dist="38100" dir="2700000" algn="tl" rotWithShape="0">
              <a:prstClr val="black">
                <a:alpha val="40000"/>
              </a:prstClr>
            </a:outerShdw>
          </a:effectLst>
        </p:spPr>
        <p:txBody>
          <a:bodyPr wrap="none" rtlCol="0">
            <a:spAutoFit/>
          </a:bodyPr>
          <a:lstStyle>
            <a:defPPr>
              <a:defRPr lang="zh-CN"/>
            </a:defPPr>
            <a:lvl1pPr>
              <a:defRPr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defRPr>
            </a:lvl1pPr>
          </a:lstStyle>
          <a:p>
            <a:pPr algn="l" fontAlgn="auto"/>
            <a:r>
              <a:rPr lang="zh-CN" altLang="en-US" sz="2400" strike="noStrike" noProof="1" dirty="0">
                <a:solidFill>
                  <a:schemeClr val="tx1">
                    <a:lumMod val="75000"/>
                    <a:lumOff val="25000"/>
                  </a:schemeClr>
                </a:solidFill>
                <a:effectLst/>
                <a:latin typeface="中山行书百年纪念版" panose="02010609000101010101" charset="-122"/>
                <a:ea typeface="中山行书百年纪念版" panose="02010609000101010101" charset="-122"/>
                <a:cs typeface="+mn-cs"/>
              </a:rPr>
              <a:t>《道德经》第十七章</a:t>
            </a:r>
            <a:endParaRPr lang="zh-CN" altLang="en-US" sz="2400" strike="noStrike" noProof="1" dirty="0">
              <a:solidFill>
                <a:schemeClr val="tx1">
                  <a:lumMod val="75000"/>
                  <a:lumOff val="25000"/>
                </a:schemeClr>
              </a:solidFill>
              <a:effectLst/>
              <a:latin typeface="中山行书百年纪念版" panose="02010609000101010101" charset="-122"/>
              <a:ea typeface="中山行书百年纪念版" panose="02010609000101010101" charset="-122"/>
            </a:endParaRPr>
          </a:p>
        </p:txBody>
      </p:sp>
      <p:sp>
        <p:nvSpPr>
          <p:cNvPr id="25" name="TextBox 24"/>
          <p:cNvSpPr txBox="1"/>
          <p:nvPr/>
        </p:nvSpPr>
        <p:spPr>
          <a:xfrm>
            <a:off x="444500" y="403225"/>
            <a:ext cx="5280025" cy="460375"/>
          </a:xfrm>
          <a:prstGeom prst="rect">
            <a:avLst/>
          </a:prstGeom>
          <a:noFill/>
        </p:spPr>
        <p:txBody>
          <a:bodyPr wrap="square" rtlCol="0">
            <a:spAutoFit/>
          </a:bodyPr>
          <a:p>
            <a:pPr fontAlgn="auto"/>
            <a:r>
              <a:rPr lang="zh-CN" altLang="en-US" sz="24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sym typeface="Arial" panose="020B0604020202020204" charset="-76"/>
              </a:rPr>
              <a:t>思考与运化（二）管理智慧</a:t>
            </a:r>
            <a:endParaRPr lang="zh-CN" altLang="en-US" sz="24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sym typeface="Arial" panose="020B0604020202020204" charset="-76"/>
            </a:endParaRPr>
          </a:p>
        </p:txBody>
      </p:sp>
      <p:pic>
        <p:nvPicPr>
          <p:cNvPr id="31" name="Picture 272" descr="28"/>
          <p:cNvPicPr>
            <a:picLocks noChangeAspect="1"/>
          </p:cNvPicPr>
          <p:nvPr/>
        </p:nvPicPr>
        <p:blipFill>
          <a:blip r:embed="rId8"/>
          <a:srcRect l="2" r="-4292" b="14368"/>
          <a:stretch>
            <a:fillRect/>
          </a:stretch>
        </p:blipFill>
        <p:spPr>
          <a:xfrm>
            <a:off x="4219575" y="152400"/>
            <a:ext cx="1530350" cy="960438"/>
          </a:xfrm>
          <a:prstGeom prst="rect">
            <a:avLst/>
          </a:prstGeom>
          <a:noFill/>
          <a:ln w="9525">
            <a:noFill/>
          </a:ln>
        </p:spPr>
      </p:pic>
    </p:spTree>
  </p:cSld>
  <p:clrMapOvr>
    <a:masterClrMapping/>
  </p:clrMapOvr>
  <p:transition spd="med"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25"/>
                                        </p:tgtEl>
                                        <p:attrNameLst>
                                          <p:attrName>style.visibility</p:attrName>
                                        </p:attrNameLst>
                                      </p:cBhvr>
                                      <p:to>
                                        <p:strVal val="visible"/>
                                      </p:to>
                                    </p:set>
                                    <p:anim calcmode="lin" valueType="num">
                                      <p:cBhvr>
                                        <p:cTn id="10"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25"/>
                                        </p:tgtEl>
                                        <p:attrNameLst>
                                          <p:attrName>ppt_y</p:attrName>
                                        </p:attrNameLst>
                                      </p:cBhvr>
                                      <p:tavLst>
                                        <p:tav tm="0">
                                          <p:val>
                                            <p:strVal val="#ppt_y"/>
                                          </p:val>
                                        </p:tav>
                                        <p:tav tm="100000">
                                          <p:val>
                                            <p:strVal val="#ppt_y"/>
                                          </p:val>
                                        </p:tav>
                                      </p:tavLst>
                                    </p:anim>
                                    <p:anim calcmode="lin" valueType="num">
                                      <p:cBhvr>
                                        <p:cTn id="12"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25"/>
                                        </p:tgtEl>
                                      </p:cBhvr>
                                    </p:animEffect>
                                  </p:childTnLst>
                                </p:cTn>
                              </p:par>
                              <p:par>
                                <p:cTn id="15" presetID="2" presetClass="entr" presetSubtype="8"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p:cTn id="17" dur="1000" fill="hold"/>
                                        <p:tgtEl>
                                          <p:spTgt spid="31"/>
                                        </p:tgtEl>
                                        <p:attrNameLst>
                                          <p:attrName>ppt_x</p:attrName>
                                        </p:attrNameLst>
                                      </p:cBhvr>
                                      <p:tavLst>
                                        <p:tav tm="0">
                                          <p:val>
                                            <p:strVal val="0-#ppt_w/2"/>
                                          </p:val>
                                        </p:tav>
                                        <p:tav tm="100000">
                                          <p:val>
                                            <p:strVal val="#ppt_x"/>
                                          </p:val>
                                        </p:tav>
                                      </p:tavLst>
                                    </p:anim>
                                    <p:anim calcmode="lin" valueType="num">
                                      <p:cBhvr>
                                        <p:cTn id="18"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9" grpId="0"/>
      <p:bldP spid="10"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21" name="图片 5" descr="82c451b50ffe42c5b003aa9995bb228e"/>
          <p:cNvPicPr>
            <a:picLocks noChangeAspect="1"/>
          </p:cNvPicPr>
          <p:nvPr/>
        </p:nvPicPr>
        <p:blipFill>
          <a:blip r:embed="rId1"/>
          <a:stretch>
            <a:fillRect/>
          </a:stretch>
        </p:blipFill>
        <p:spPr>
          <a:xfrm rot="10800000">
            <a:off x="10694988" y="4803775"/>
            <a:ext cx="1544637" cy="2101850"/>
          </a:xfrm>
          <a:prstGeom prst="rect">
            <a:avLst/>
          </a:prstGeom>
          <a:noFill/>
          <a:ln w="9525">
            <a:noFill/>
          </a:ln>
        </p:spPr>
      </p:pic>
      <p:grpSp>
        <p:nvGrpSpPr>
          <p:cNvPr id="30722" name="组合 13"/>
          <p:cNvGrpSpPr/>
          <p:nvPr/>
        </p:nvGrpSpPr>
        <p:grpSpPr>
          <a:xfrm>
            <a:off x="1054100" y="2252663"/>
            <a:ext cx="5054600" cy="1919287"/>
            <a:chOff x="10379" y="2975"/>
            <a:chExt cx="7958" cy="3023"/>
          </a:xfrm>
        </p:grpSpPr>
        <p:sp>
          <p:nvSpPr>
            <p:cNvPr id="30723" name="文本框 14"/>
            <p:cNvSpPr txBox="1"/>
            <p:nvPr/>
          </p:nvSpPr>
          <p:spPr>
            <a:xfrm>
              <a:off x="10379" y="3839"/>
              <a:ext cx="7958" cy="2159"/>
            </a:xfrm>
            <a:prstGeom prst="rect">
              <a:avLst/>
            </a:prstGeom>
            <a:noFill/>
            <a:ln w="9525">
              <a:noFill/>
            </a:ln>
          </p:spPr>
          <p:txBody>
            <a:bodyPr wrap="square" anchor="t">
              <a:spAutoFit/>
            </a:bodyPr>
            <a:p>
              <a:pPr>
                <a:lnSpc>
                  <a:spcPct val="120000"/>
                </a:lnSpc>
              </a:pPr>
              <a:r>
                <a:rPr lang="en-US" altLang="zh-CN"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a:t>
              </a:r>
              <a:r>
                <a:rPr lang="en-US" altLang="zh-CN"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请输入适量文字在此处进行解释说明以便于读者合理理解上述标题的内容请输入适量文字</a:t>
              </a:r>
              <a:r>
                <a:rPr lang="zh-CN" altLang="en-US"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rPr>
                <a:t>。</a:t>
              </a:r>
              <a:endParaRPr lang="zh-CN" altLang="en-US" sz="1400" dirty="0">
                <a:solidFill>
                  <a:schemeClr val="bg1"/>
                </a:solidFill>
                <a:latin typeface="方正苏新诗柳楷简体" panose="02000000000000000000" charset="-122"/>
                <a:ea typeface="方正苏新诗柳楷简体" panose="02000000000000000000" charset="-122"/>
                <a:sym typeface="微软雅黑 Light" panose="020B0502040204020203" charset="-122"/>
              </a:endParaRPr>
            </a:p>
          </p:txBody>
        </p:sp>
        <p:sp>
          <p:nvSpPr>
            <p:cNvPr id="16" name="文本框 15"/>
            <p:cNvSpPr txBox="1"/>
            <p:nvPr/>
          </p:nvSpPr>
          <p:spPr>
            <a:xfrm>
              <a:off x="10511" y="2975"/>
              <a:ext cx="4778" cy="864"/>
            </a:xfrm>
            <a:prstGeom prst="rect">
              <a:avLst/>
            </a:prstGeom>
            <a:noFill/>
          </p:spPr>
          <p:txBody>
            <a:bodyPr wrap="square" rtlCol="0">
              <a:spAutoFit/>
            </a:bodyPr>
            <a:p>
              <a:pPr fontAlgn="auto"/>
              <a:r>
                <a:rPr lang="zh-CN" altLang="en-US" b="1" noProof="1">
                  <a:solidFill>
                    <a:schemeClr val="bg1"/>
                  </a:solidFill>
                  <a:latin typeface="方正苏新诗柳楷简体-yolan" panose="02000000000000000000" charset="-122"/>
                  <a:ea typeface="方正苏新诗柳楷简体-yolan" panose="02000000000000000000" charset="-122"/>
                  <a:cs typeface="+mn-cs"/>
                </a:rPr>
                <a:t>点击输入标题</a:t>
              </a:r>
              <a:endParaRPr lang="zh-CN" altLang="en-US" b="1" noProof="1">
                <a:solidFill>
                  <a:schemeClr val="bg1"/>
                </a:solidFill>
                <a:latin typeface="方正苏新诗柳楷简体-yolan" panose="02000000000000000000" charset="-122"/>
                <a:ea typeface="方正苏新诗柳楷简体-yolan" panose="02000000000000000000" charset="-122"/>
              </a:endParaRPr>
            </a:p>
            <a:p>
              <a:pPr fontAlgn="auto"/>
              <a:r>
                <a:rPr lang="zh-CN" altLang="en-US" sz="1200" spc="300" noProof="1">
                  <a:solidFill>
                    <a:schemeClr val="bg1"/>
                  </a:solidFill>
                  <a:latin typeface="方正苏新诗柳楷简体-yolan" panose="02000000000000000000" charset="-122"/>
                  <a:ea typeface="方正苏新诗柳楷简体-yolan" panose="02000000000000000000" charset="-122"/>
                  <a:cs typeface="+mn-cs"/>
                </a:rPr>
                <a:t>Click enter title</a:t>
              </a:r>
              <a:endParaRPr lang="zh-CN" altLang="en-US" sz="1200" spc="300" noProof="1">
                <a:solidFill>
                  <a:schemeClr val="bg1"/>
                </a:solidFill>
                <a:latin typeface="方正苏新诗柳楷简体-yolan" panose="02000000000000000000" charset="-122"/>
                <a:ea typeface="方正苏新诗柳楷简体-yolan" panose="02000000000000000000" charset="-122"/>
              </a:endParaRPr>
            </a:p>
          </p:txBody>
        </p:sp>
      </p:grpSp>
      <p:pic>
        <p:nvPicPr>
          <p:cNvPr id="30725" name="图片 10" descr="dfb9c533e5a1fe0fd9f7bd6588cdef7a"/>
          <p:cNvPicPr>
            <a:picLocks noChangeAspect="1"/>
          </p:cNvPicPr>
          <p:nvPr/>
        </p:nvPicPr>
        <p:blipFill>
          <a:blip r:embed="rId2"/>
          <a:stretch>
            <a:fillRect/>
          </a:stretch>
        </p:blipFill>
        <p:spPr>
          <a:xfrm flipH="1">
            <a:off x="1588" y="4403725"/>
            <a:ext cx="3646487" cy="2574925"/>
          </a:xfrm>
          <a:prstGeom prst="rect">
            <a:avLst/>
          </a:prstGeom>
          <a:noFill/>
          <a:ln w="9525">
            <a:noFill/>
          </a:ln>
        </p:spPr>
      </p:pic>
      <p:sp>
        <p:nvSpPr>
          <p:cNvPr id="17410" name="文本占位符 17410"/>
          <p:cNvSpPr>
            <a:spLocks noGrp="1"/>
          </p:cNvSpPr>
          <p:nvPr>
            <p:ph idx="1" hasCustomPrompt="1"/>
          </p:nvPr>
        </p:nvSpPr>
        <p:spPr>
          <a:xfrm>
            <a:off x="2546350" y="1590675"/>
            <a:ext cx="9510713" cy="4525963"/>
          </a:xfrm>
        </p:spPr>
        <p:txBody>
          <a:bodyPr anchor="t"/>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chemeClr val="accent6">
                    <a:lumMod val="75000"/>
                  </a:schemeClr>
                </a:solidFill>
                <a:latin typeface="隶书" panose="02010509060101010101" charset="-122"/>
                <a:ea typeface="隶书" panose="02010509060101010101" charset="-122"/>
                <a:cs typeface="+mn-cs"/>
                <a:sym typeface="Arial" panose="020B0604020202020204" charset="-76"/>
              </a:rPr>
              <a:t>道——世界的本源</a:t>
            </a:r>
            <a:endParaRPr kumimoji="0" lang="zh-CN" altLang="en-US" sz="2000" b="0" i="0" u="none" strike="noStrike" kern="1200" cap="none" spc="0" normalizeH="0" baseline="0" noProof="1" dirty="0">
              <a:solidFill>
                <a:schemeClr val="accent6">
                  <a:lumMod val="75000"/>
                </a:schemeClr>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chemeClr val="accent6">
                    <a:lumMod val="75000"/>
                  </a:schemeClr>
                </a:solidFill>
                <a:latin typeface="隶书" panose="02010509060101010101" charset="-122"/>
                <a:ea typeface="隶书" panose="02010509060101010101" charset="-122"/>
                <a:cs typeface="+mn-cs"/>
                <a:sym typeface="Arial" panose="020B0604020202020204" charset="-76"/>
              </a:rPr>
              <a:t>德——事物的本然</a:t>
            </a:r>
            <a:endParaRPr kumimoji="0" lang="zh-CN" altLang="en-US" sz="2000" b="0" i="0" u="none" strike="noStrike" kern="1200" cap="none" spc="0" normalizeH="0" baseline="0" noProof="1" dirty="0">
              <a:solidFill>
                <a:schemeClr val="accent6">
                  <a:lumMod val="75000"/>
                </a:schemeClr>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endParaRPr kumimoji="0" lang="zh-CN" altLang="en-US" sz="2000" b="1" i="0" u="none" strike="noStrike" kern="1200" cap="none" spc="0" normalizeH="0" baseline="0" noProof="1" dirty="0">
              <a:solidFill>
                <a:srgbClr val="009900"/>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charset="-76"/>
              <a:buChar char="•"/>
            </a:pPr>
            <a:r>
              <a:rPr kumimoji="0" lang="zh-CN" altLang="en-US" sz="2000" b="0" i="0" u="none" strike="noStrike" kern="1200" cap="none" spc="0" normalizeH="0" baseline="0" noProof="1" dirty="0">
                <a:solidFill>
                  <a:schemeClr val="accent2">
                    <a:lumMod val="75000"/>
                  </a:schemeClr>
                </a:solidFill>
                <a:latin typeface="隶书" panose="02010509060101010101" charset="-122"/>
                <a:ea typeface="隶书" panose="02010509060101010101" charset="-122"/>
                <a:cs typeface="+mn-cs"/>
                <a:sym typeface="Arial" panose="020B0604020202020204" charset="-76"/>
              </a:rPr>
              <a:t>仁——人心的感通</a:t>
            </a:r>
            <a:endParaRPr kumimoji="0" lang="zh-CN" altLang="en-US" sz="2000" b="0" i="0" u="none" strike="noStrike" kern="1200" cap="none" spc="0" normalizeH="0" baseline="0" noProof="1" dirty="0">
              <a:solidFill>
                <a:schemeClr val="accent2">
                  <a:lumMod val="75000"/>
                </a:schemeClr>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charset="-76"/>
              <a:buChar char="•"/>
            </a:pPr>
            <a:r>
              <a:rPr kumimoji="0" lang="zh-CN" altLang="en-US" sz="2000" b="0" i="0" u="none" strike="noStrike" kern="1200" cap="none" spc="0" normalizeH="0" baseline="0" noProof="1" dirty="0">
                <a:solidFill>
                  <a:schemeClr val="accent2">
                    <a:lumMod val="75000"/>
                  </a:schemeClr>
                </a:solidFill>
                <a:latin typeface="隶书" panose="02010509060101010101" charset="-122"/>
                <a:ea typeface="隶书" panose="02010509060101010101" charset="-122"/>
                <a:cs typeface="+mn-cs"/>
                <a:sym typeface="Arial" panose="020B0604020202020204" charset="-76"/>
              </a:rPr>
              <a:t>礼——合理的约束</a:t>
            </a:r>
            <a:endParaRPr kumimoji="0" lang="zh-CN" altLang="en-US" sz="2000" b="0" i="0" u="none" strike="noStrike" kern="1200" cap="none" spc="0" normalizeH="0" baseline="0" noProof="1" dirty="0">
              <a:solidFill>
                <a:schemeClr val="accent2">
                  <a:lumMod val="75000"/>
                </a:schemeClr>
              </a:solidFill>
              <a:latin typeface="隶书" panose="02010509060101010101" charset="-122"/>
              <a:ea typeface="隶书" panose="02010509060101010101" charset="-122"/>
              <a:cs typeface="+mn-cs"/>
              <a:sym typeface="Arial" panose="020B0604020202020204" charset="-76"/>
            </a:endParaRPr>
          </a:p>
          <a:p>
            <a:pPr marL="0" marR="0" indent="0" algn="l" defTabSz="914400" rtl="0" eaLnBrk="1" fontAlgn="auto" latinLnBrk="0" hangingPunct="1">
              <a:lnSpc>
                <a:spcPct val="120000"/>
              </a:lnSpc>
              <a:spcBef>
                <a:spcPts val="1000"/>
              </a:spcBef>
              <a:spcAft>
                <a:spcPct val="0"/>
              </a:spcAft>
              <a:buClrTx/>
              <a:buSzTx/>
              <a:buFont typeface="Arial" panose="020B0604020202020204" charset="-76"/>
              <a:buNone/>
            </a:pPr>
            <a:endParaRPr kumimoji="0" lang="zh-CN" altLang="en-US" sz="2000" b="1" i="0" u="none" strike="noStrike" kern="1200" cap="none" spc="0" normalizeH="0" baseline="0" noProof="1" dirty="0">
              <a:solidFill>
                <a:srgbClr val="FF9933"/>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charset="-76"/>
              <a:buChar char="•"/>
            </a:pPr>
            <a:r>
              <a:rPr kumimoji="0" lang="zh-CN" altLang="en-US" sz="2000" b="0" i="0" u="none" strike="noStrike" kern="1200" cap="none" spc="0" normalizeH="0" baseline="0" noProof="1" dirty="0">
                <a:solidFill>
                  <a:srgbClr val="C00000"/>
                </a:solidFill>
                <a:latin typeface="隶书" panose="02010509060101010101" charset="-122"/>
                <a:ea typeface="隶书" panose="02010509060101010101" charset="-122"/>
                <a:cs typeface="+mn-cs"/>
                <a:sym typeface="Arial" panose="020B0604020202020204" charset="-76"/>
              </a:rPr>
              <a:t>法——严明的规制</a:t>
            </a:r>
            <a:endParaRPr kumimoji="0" lang="zh-CN" altLang="en-US" sz="2000" b="0" i="0" u="none" strike="noStrike" kern="1200" cap="none" spc="0" normalizeH="0" baseline="0" noProof="1" dirty="0">
              <a:solidFill>
                <a:srgbClr val="C00000"/>
              </a:solidFill>
              <a:latin typeface="隶书" panose="02010509060101010101" charset="-122"/>
              <a:ea typeface="隶书" panose="02010509060101010101" charset="-122"/>
              <a:cs typeface="+mn-cs"/>
              <a:sym typeface="Arial" panose="020B0604020202020204" charset="-76"/>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charset="-76"/>
              <a:buChar char="•"/>
            </a:pPr>
            <a:r>
              <a:rPr kumimoji="0" lang="zh-CN" altLang="en-US" sz="2000" b="0" i="0" u="none" strike="noStrike" kern="1200" cap="none" spc="0" normalizeH="0" baseline="0" noProof="1" dirty="0">
                <a:solidFill>
                  <a:srgbClr val="C00000"/>
                </a:solidFill>
                <a:latin typeface="隶书" panose="02010509060101010101" charset="-122"/>
                <a:ea typeface="隶书" panose="02010509060101010101" charset="-122"/>
                <a:cs typeface="+mn-cs"/>
                <a:sym typeface="Arial" panose="020B0604020202020204" charset="-76"/>
              </a:rPr>
              <a:t>刑——严苛的刑罚</a:t>
            </a:r>
            <a:endParaRPr kumimoji="0" lang="zh-CN" altLang="en-US" sz="2000" b="0" i="0" u="none" strike="noStrike" kern="1200" cap="none" spc="0" normalizeH="0" baseline="0" noProof="1" dirty="0">
              <a:solidFill>
                <a:srgbClr val="C00000"/>
              </a:solidFill>
              <a:latin typeface="隶书" panose="02010509060101010101" charset="-122"/>
              <a:ea typeface="隶书" panose="02010509060101010101" charset="-122"/>
              <a:cs typeface="+mn-cs"/>
              <a:sym typeface="Arial" panose="020B0604020202020204" charset="-76"/>
            </a:endParaRPr>
          </a:p>
        </p:txBody>
      </p:sp>
      <p:sp>
        <p:nvSpPr>
          <p:cNvPr id="30727" name="文本框 17412"/>
          <p:cNvSpPr txBox="1"/>
          <p:nvPr/>
        </p:nvSpPr>
        <p:spPr>
          <a:xfrm>
            <a:off x="6019800" y="4040188"/>
            <a:ext cx="3170238" cy="366712"/>
          </a:xfrm>
          <a:prstGeom prst="rect">
            <a:avLst/>
          </a:prstGeom>
          <a:noFill/>
          <a:ln w="9525">
            <a:noFill/>
          </a:ln>
        </p:spPr>
        <p:txBody>
          <a:bodyPr anchor="t">
            <a:spAutoFit/>
          </a:bodyPr>
          <a:p>
            <a:endParaRPr lang="zh-CN" altLang="zh-CN">
              <a:latin typeface="Arial" panose="020B0604020202020204" charset="-76"/>
              <a:ea typeface="宋体" panose="02010600030101010101" pitchFamily="2" charset="-122"/>
            </a:endParaRPr>
          </a:p>
        </p:txBody>
      </p:sp>
      <p:sp>
        <p:nvSpPr>
          <p:cNvPr id="17415" name="文本框 17415"/>
          <p:cNvSpPr txBox="1"/>
          <p:nvPr/>
        </p:nvSpPr>
        <p:spPr>
          <a:xfrm>
            <a:off x="9464675" y="1868488"/>
            <a:ext cx="536575" cy="3538537"/>
          </a:xfrm>
          <a:prstGeom prst="rect">
            <a:avLst/>
          </a:prstGeom>
          <a:noFill/>
          <a:ln w="9525">
            <a:noFill/>
          </a:ln>
        </p:spPr>
        <p:txBody>
          <a:bodyPr wrap="square" anchor="t">
            <a:spAutoFit/>
          </a:bodyPr>
          <a:p>
            <a:pPr>
              <a:lnSpc>
                <a:spcPct val="50000"/>
              </a:lnSpc>
            </a:pPr>
            <a:r>
              <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rPr>
              <a:t>道</a:t>
            </a: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r>
              <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rPr>
              <a:t>儒</a:t>
            </a: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endParaRPr lang="zh-CN" altLang="en-US" sz="3200" b="1" dirty="0">
              <a:solidFill>
                <a:srgbClr val="ADADAB"/>
              </a:solidFill>
              <a:latin typeface="中山行书百年纪念版" panose="02010609000101010101" charset="-122"/>
              <a:ea typeface="中山行书百年纪念版" panose="02010609000101010101" charset="-122"/>
              <a:sym typeface="Arial" panose="020B0604020202020204" charset="-76"/>
            </a:endParaRPr>
          </a:p>
          <a:p>
            <a:pPr>
              <a:lnSpc>
                <a:spcPct val="50000"/>
              </a:lnSpc>
            </a:pPr>
            <a:r>
              <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rPr>
              <a:t>法</a:t>
            </a:r>
            <a:endParaRPr lang="zh-CN" altLang="en-US" sz="3200" b="1" dirty="0">
              <a:solidFill>
                <a:srgbClr val="333F50"/>
              </a:solidFill>
              <a:latin typeface="中山行书百年纪念版" panose="02010609000101010101" charset="-122"/>
              <a:ea typeface="中山行书百年纪念版" panose="02010609000101010101" charset="-122"/>
              <a:sym typeface="Arial" panose="020B0604020202020204" charset="-76"/>
            </a:endParaRPr>
          </a:p>
        </p:txBody>
      </p:sp>
      <p:sp>
        <p:nvSpPr>
          <p:cNvPr id="12" name="右箭头 11"/>
          <p:cNvSpPr/>
          <p:nvPr/>
        </p:nvSpPr>
        <p:spPr>
          <a:xfrm>
            <a:off x="6169025" y="1868488"/>
            <a:ext cx="1887538"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13" name="右箭头 12"/>
          <p:cNvSpPr/>
          <p:nvPr/>
        </p:nvSpPr>
        <p:spPr>
          <a:xfrm>
            <a:off x="6169025" y="3279775"/>
            <a:ext cx="1887538"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17" name="右箭头 16"/>
          <p:cNvSpPr/>
          <p:nvPr/>
        </p:nvSpPr>
        <p:spPr>
          <a:xfrm>
            <a:off x="6169025" y="4803775"/>
            <a:ext cx="1887538" cy="412750"/>
          </a:xfrm>
          <a:prstGeom prst="rightArrow">
            <a:avLst/>
          </a:prstGeom>
          <a:solidFill>
            <a:schemeClr val="bg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25" name="TextBox 24"/>
          <p:cNvSpPr txBox="1"/>
          <p:nvPr/>
        </p:nvSpPr>
        <p:spPr>
          <a:xfrm>
            <a:off x="5149850" y="403225"/>
            <a:ext cx="4143375" cy="460375"/>
          </a:xfrm>
          <a:prstGeom prst="rect">
            <a:avLst/>
          </a:prstGeom>
          <a:noFill/>
          <a:ln w="9525">
            <a:noFill/>
          </a:ln>
        </p:spPr>
        <p:txBody>
          <a:bodyPr wrap="square" anchor="t">
            <a:spAutoFit/>
          </a:bodyPr>
          <a:p>
            <a:r>
              <a:rPr lang="zh-CN" altLang="en-US" sz="2400" dirty="0">
                <a:solidFill>
                  <a:srgbClr val="595959"/>
                </a:solidFill>
                <a:latin typeface="方正舒体" panose="02010601030101010101" charset="-122"/>
                <a:ea typeface="方正舒体" panose="02010601030101010101" charset="-122"/>
                <a:sym typeface="Arial" panose="020B0604020202020204" charset="-76"/>
              </a:rPr>
              <a:t>无形的力量与有形的力量</a:t>
            </a:r>
            <a:endParaRPr lang="zh-CN" altLang="en-US" sz="2400" dirty="0">
              <a:solidFill>
                <a:srgbClr val="595959"/>
              </a:solidFill>
              <a:latin typeface="方正舒体" panose="02010601030101010101" charset="-122"/>
              <a:ea typeface="方正舒体" panose="02010601030101010101" charset="-122"/>
              <a:sym typeface="Arial" panose="020B0604020202020204" charset="-76"/>
            </a:endParaRPr>
          </a:p>
        </p:txBody>
      </p:sp>
      <p:pic>
        <p:nvPicPr>
          <p:cNvPr id="31" name="Picture 272" descr="28"/>
          <p:cNvPicPr>
            <a:picLocks noChangeAspect="1"/>
          </p:cNvPicPr>
          <p:nvPr/>
        </p:nvPicPr>
        <p:blipFill>
          <a:blip r:embed="rId3"/>
          <a:srcRect l="2" r="-4292" b="14368"/>
          <a:stretch>
            <a:fillRect/>
          </a:stretch>
        </p:blipFill>
        <p:spPr>
          <a:xfrm>
            <a:off x="3505200" y="153988"/>
            <a:ext cx="1530350" cy="960437"/>
          </a:xfrm>
          <a:prstGeom prst="rect">
            <a:avLst/>
          </a:prstGeom>
          <a:noFill/>
          <a:ln w="9525">
            <a:noFill/>
          </a:ln>
        </p:spPr>
      </p:pic>
      <p:sp>
        <p:nvSpPr>
          <p:cNvPr id="30734" name="文本框 1"/>
          <p:cNvSpPr txBox="1"/>
          <p:nvPr/>
        </p:nvSpPr>
        <p:spPr>
          <a:xfrm>
            <a:off x="612775" y="403225"/>
            <a:ext cx="3560763" cy="460375"/>
          </a:xfrm>
          <a:prstGeom prst="rect">
            <a:avLst/>
          </a:prstGeom>
          <a:noFill/>
          <a:ln w="9525">
            <a:noFill/>
          </a:ln>
        </p:spPr>
        <p:txBody>
          <a:bodyPr wrap="square" anchor="t">
            <a:spAutoFit/>
          </a:bodyPr>
          <a:p>
            <a:r>
              <a:rPr lang="zh-CN" altLang="en-US" sz="2400" dirty="0">
                <a:solidFill>
                  <a:srgbClr val="595959"/>
                </a:solidFill>
                <a:latin typeface="方正舒体" panose="02010601030101010101" charset="-122"/>
                <a:ea typeface="方正舒体" panose="02010601030101010101" charset="-122"/>
              </a:rPr>
              <a:t>管理智慧——六种境界</a:t>
            </a:r>
            <a:endParaRPr lang="zh-CN" altLang="en-US" sz="2400" dirty="0">
              <a:solidFill>
                <a:srgbClr val="595959"/>
              </a:solidFill>
              <a:latin typeface="方正舒体" panose="02010601030101010101" charset="-122"/>
              <a:ea typeface="方正舒体" panose="02010601030101010101"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p:cTn id="14" dur="1000" fill="hold"/>
                                        <p:tgtEl>
                                          <p:spTgt spid="31"/>
                                        </p:tgtEl>
                                        <p:attrNameLst>
                                          <p:attrName>ppt_x</p:attrName>
                                        </p:attrNameLst>
                                      </p:cBhvr>
                                      <p:tavLst>
                                        <p:tav tm="0">
                                          <p:val>
                                            <p:strVal val="0-#ppt_w/2"/>
                                          </p:val>
                                        </p:tav>
                                        <p:tav tm="100000">
                                          <p:val>
                                            <p:strVal val="#ppt_x"/>
                                          </p:val>
                                        </p:tav>
                                      </p:tavLst>
                                    </p:anim>
                                    <p:anim calcmode="lin" valueType="num">
                                      <p:cBhvr>
                                        <p:cTn id="15"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7410">
                                            <p:txEl>
                                              <p:charRg st="0" end="9"/>
                                            </p:txEl>
                                          </p:spTgt>
                                        </p:tgtEl>
                                        <p:attrNameLst>
                                          <p:attrName>style.visibility</p:attrName>
                                        </p:attrNameLst>
                                      </p:cBhvr>
                                      <p:to>
                                        <p:strVal val="visible"/>
                                      </p:to>
                                    </p:set>
                                    <p:animEffect transition="in" filter="fade">
                                      <p:cBhvr>
                                        <p:cTn id="20" dur="1000"/>
                                        <p:tgtEl>
                                          <p:spTgt spid="17410">
                                            <p:txEl>
                                              <p:charRg st="0" end="9"/>
                                            </p:txEl>
                                          </p:spTgt>
                                        </p:tgtEl>
                                      </p:cBhvr>
                                    </p:animEffect>
                                    <p:anim calcmode="lin" valueType="num">
                                      <p:cBhvr>
                                        <p:cTn id="21" dur="1000" fill="hold"/>
                                        <p:tgtEl>
                                          <p:spTgt spid="17410">
                                            <p:txEl>
                                              <p:charRg st="0" end="9"/>
                                            </p:txEl>
                                          </p:spTgt>
                                        </p:tgtEl>
                                        <p:attrNameLst>
                                          <p:attrName>ppt_x</p:attrName>
                                        </p:attrNameLst>
                                      </p:cBhvr>
                                      <p:tavLst>
                                        <p:tav tm="0">
                                          <p:val>
                                            <p:strVal val="#ppt_x"/>
                                          </p:val>
                                        </p:tav>
                                        <p:tav tm="100000">
                                          <p:val>
                                            <p:strVal val="#ppt_x"/>
                                          </p:val>
                                        </p:tav>
                                      </p:tavLst>
                                    </p:anim>
                                    <p:anim calcmode="lin" valueType="num">
                                      <p:cBhvr>
                                        <p:cTn id="22" dur="1000" fill="hold"/>
                                        <p:tgtEl>
                                          <p:spTgt spid="17410">
                                            <p:txEl>
                                              <p:charRg st="0" end="9"/>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17410">
                                            <p:txEl>
                                              <p:charRg st="9" end="18"/>
                                            </p:txEl>
                                          </p:spTgt>
                                        </p:tgtEl>
                                        <p:attrNameLst>
                                          <p:attrName>style.visibility</p:attrName>
                                        </p:attrNameLst>
                                      </p:cBhvr>
                                      <p:to>
                                        <p:strVal val="visible"/>
                                      </p:to>
                                    </p:set>
                                    <p:animEffect transition="in" filter="fade">
                                      <p:cBhvr>
                                        <p:cTn id="25" dur="1000"/>
                                        <p:tgtEl>
                                          <p:spTgt spid="17410">
                                            <p:txEl>
                                              <p:charRg st="9" end="18"/>
                                            </p:txEl>
                                          </p:spTgt>
                                        </p:tgtEl>
                                      </p:cBhvr>
                                    </p:animEffect>
                                    <p:anim calcmode="lin" valueType="num">
                                      <p:cBhvr>
                                        <p:cTn id="26" dur="1000" fill="hold"/>
                                        <p:tgtEl>
                                          <p:spTgt spid="17410">
                                            <p:txEl>
                                              <p:charRg st="9" end="18"/>
                                            </p:txEl>
                                          </p:spTgt>
                                        </p:tgtEl>
                                        <p:attrNameLst>
                                          <p:attrName>ppt_x</p:attrName>
                                        </p:attrNameLst>
                                      </p:cBhvr>
                                      <p:tavLst>
                                        <p:tav tm="0">
                                          <p:val>
                                            <p:strVal val="#ppt_x"/>
                                          </p:val>
                                        </p:tav>
                                        <p:tav tm="100000">
                                          <p:val>
                                            <p:strVal val="#ppt_x"/>
                                          </p:val>
                                        </p:tav>
                                      </p:tavLst>
                                    </p:anim>
                                    <p:anim calcmode="lin" valueType="num">
                                      <p:cBhvr>
                                        <p:cTn id="27" dur="1000" fill="hold"/>
                                        <p:tgtEl>
                                          <p:spTgt spid="17410">
                                            <p:txEl>
                                              <p:charRg st="9" end="18"/>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7410">
                                            <p:txEl>
                                              <p:charRg st="19" end="28"/>
                                            </p:txEl>
                                          </p:spTgt>
                                        </p:tgtEl>
                                        <p:attrNameLst>
                                          <p:attrName>style.visibility</p:attrName>
                                        </p:attrNameLst>
                                      </p:cBhvr>
                                      <p:to>
                                        <p:strVal val="visible"/>
                                      </p:to>
                                    </p:set>
                                    <p:animEffect transition="in" filter="fade">
                                      <p:cBhvr>
                                        <p:cTn id="32" dur="1000"/>
                                        <p:tgtEl>
                                          <p:spTgt spid="17410">
                                            <p:txEl>
                                              <p:charRg st="19" end="28"/>
                                            </p:txEl>
                                          </p:spTgt>
                                        </p:tgtEl>
                                      </p:cBhvr>
                                    </p:animEffect>
                                    <p:anim calcmode="lin" valueType="num">
                                      <p:cBhvr>
                                        <p:cTn id="33" dur="1000" fill="hold"/>
                                        <p:tgtEl>
                                          <p:spTgt spid="17410">
                                            <p:txEl>
                                              <p:charRg st="19" end="28"/>
                                            </p:txEl>
                                          </p:spTgt>
                                        </p:tgtEl>
                                        <p:attrNameLst>
                                          <p:attrName>ppt_x</p:attrName>
                                        </p:attrNameLst>
                                      </p:cBhvr>
                                      <p:tavLst>
                                        <p:tav tm="0">
                                          <p:val>
                                            <p:strVal val="#ppt_x"/>
                                          </p:val>
                                        </p:tav>
                                        <p:tav tm="100000">
                                          <p:val>
                                            <p:strVal val="#ppt_x"/>
                                          </p:val>
                                        </p:tav>
                                      </p:tavLst>
                                    </p:anim>
                                    <p:anim calcmode="lin" valueType="num">
                                      <p:cBhvr>
                                        <p:cTn id="34" dur="1000" fill="hold"/>
                                        <p:tgtEl>
                                          <p:spTgt spid="17410">
                                            <p:txEl>
                                              <p:charRg st="19" end="28"/>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7410">
                                            <p:txEl>
                                              <p:charRg st="28" end="37"/>
                                            </p:txEl>
                                          </p:spTgt>
                                        </p:tgtEl>
                                        <p:attrNameLst>
                                          <p:attrName>style.visibility</p:attrName>
                                        </p:attrNameLst>
                                      </p:cBhvr>
                                      <p:to>
                                        <p:strVal val="visible"/>
                                      </p:to>
                                    </p:set>
                                    <p:animEffect transition="in" filter="fade">
                                      <p:cBhvr>
                                        <p:cTn id="37" dur="1000"/>
                                        <p:tgtEl>
                                          <p:spTgt spid="17410">
                                            <p:txEl>
                                              <p:charRg st="28" end="37"/>
                                            </p:txEl>
                                          </p:spTgt>
                                        </p:tgtEl>
                                      </p:cBhvr>
                                    </p:animEffect>
                                    <p:anim calcmode="lin" valueType="num">
                                      <p:cBhvr>
                                        <p:cTn id="38" dur="1000" fill="hold"/>
                                        <p:tgtEl>
                                          <p:spTgt spid="17410">
                                            <p:txEl>
                                              <p:charRg st="28" end="37"/>
                                            </p:txEl>
                                          </p:spTgt>
                                        </p:tgtEl>
                                        <p:attrNameLst>
                                          <p:attrName>ppt_x</p:attrName>
                                        </p:attrNameLst>
                                      </p:cBhvr>
                                      <p:tavLst>
                                        <p:tav tm="0">
                                          <p:val>
                                            <p:strVal val="#ppt_x"/>
                                          </p:val>
                                        </p:tav>
                                        <p:tav tm="100000">
                                          <p:val>
                                            <p:strVal val="#ppt_x"/>
                                          </p:val>
                                        </p:tav>
                                      </p:tavLst>
                                    </p:anim>
                                    <p:anim calcmode="lin" valueType="num">
                                      <p:cBhvr>
                                        <p:cTn id="39" dur="1000" fill="hold"/>
                                        <p:tgtEl>
                                          <p:spTgt spid="17410">
                                            <p:txEl>
                                              <p:charRg st="28" end="37"/>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7410">
                                            <p:txEl>
                                              <p:charRg st="38" end="47"/>
                                            </p:txEl>
                                          </p:spTgt>
                                        </p:tgtEl>
                                        <p:attrNameLst>
                                          <p:attrName>style.visibility</p:attrName>
                                        </p:attrNameLst>
                                      </p:cBhvr>
                                      <p:to>
                                        <p:strVal val="visible"/>
                                      </p:to>
                                    </p:set>
                                    <p:animEffect transition="in" filter="fade">
                                      <p:cBhvr>
                                        <p:cTn id="44" dur="1000"/>
                                        <p:tgtEl>
                                          <p:spTgt spid="17410">
                                            <p:txEl>
                                              <p:charRg st="38" end="47"/>
                                            </p:txEl>
                                          </p:spTgt>
                                        </p:tgtEl>
                                      </p:cBhvr>
                                    </p:animEffect>
                                    <p:anim calcmode="lin" valueType="num">
                                      <p:cBhvr>
                                        <p:cTn id="45" dur="1000" fill="hold"/>
                                        <p:tgtEl>
                                          <p:spTgt spid="17410">
                                            <p:txEl>
                                              <p:charRg st="38" end="47"/>
                                            </p:txEl>
                                          </p:spTgt>
                                        </p:tgtEl>
                                        <p:attrNameLst>
                                          <p:attrName>ppt_x</p:attrName>
                                        </p:attrNameLst>
                                      </p:cBhvr>
                                      <p:tavLst>
                                        <p:tav tm="0">
                                          <p:val>
                                            <p:strVal val="#ppt_x"/>
                                          </p:val>
                                        </p:tav>
                                        <p:tav tm="100000">
                                          <p:val>
                                            <p:strVal val="#ppt_x"/>
                                          </p:val>
                                        </p:tav>
                                      </p:tavLst>
                                    </p:anim>
                                    <p:anim calcmode="lin" valueType="num">
                                      <p:cBhvr>
                                        <p:cTn id="46" dur="1000" fill="hold"/>
                                        <p:tgtEl>
                                          <p:spTgt spid="17410">
                                            <p:txEl>
                                              <p:charRg st="38" end="47"/>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17410">
                                            <p:txEl>
                                              <p:charRg st="47" end="56"/>
                                            </p:txEl>
                                          </p:spTgt>
                                        </p:tgtEl>
                                        <p:attrNameLst>
                                          <p:attrName>style.visibility</p:attrName>
                                        </p:attrNameLst>
                                      </p:cBhvr>
                                      <p:to>
                                        <p:strVal val="visible"/>
                                      </p:to>
                                    </p:set>
                                    <p:animEffect transition="in" filter="fade">
                                      <p:cBhvr>
                                        <p:cTn id="49" dur="1000"/>
                                        <p:tgtEl>
                                          <p:spTgt spid="17410">
                                            <p:txEl>
                                              <p:charRg st="47" end="56"/>
                                            </p:txEl>
                                          </p:spTgt>
                                        </p:tgtEl>
                                      </p:cBhvr>
                                    </p:animEffect>
                                    <p:anim calcmode="lin" valueType="num">
                                      <p:cBhvr>
                                        <p:cTn id="50" dur="1000" fill="hold"/>
                                        <p:tgtEl>
                                          <p:spTgt spid="17410">
                                            <p:txEl>
                                              <p:charRg st="47" end="56"/>
                                            </p:txEl>
                                          </p:spTgt>
                                        </p:tgtEl>
                                        <p:attrNameLst>
                                          <p:attrName>ppt_x</p:attrName>
                                        </p:attrNameLst>
                                      </p:cBhvr>
                                      <p:tavLst>
                                        <p:tav tm="0">
                                          <p:val>
                                            <p:strVal val="#ppt_x"/>
                                          </p:val>
                                        </p:tav>
                                        <p:tav tm="100000">
                                          <p:val>
                                            <p:strVal val="#ppt_x"/>
                                          </p:val>
                                        </p:tav>
                                      </p:tavLst>
                                    </p:anim>
                                    <p:anim calcmode="lin" valueType="num">
                                      <p:cBhvr>
                                        <p:cTn id="51" dur="1000" fill="hold"/>
                                        <p:tgtEl>
                                          <p:spTgt spid="17410">
                                            <p:txEl>
                                              <p:charRg st="47" end="5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2" presetClass="entr" presetSubtype="8" fill="hold" grpId="0" nodeType="clickEffect">
                                  <p:stCondLst>
                                    <p:cond delay="0"/>
                                  </p:stCondLst>
                                  <p:childTnLst>
                                    <p:set>
                                      <p:cBhvr>
                                        <p:cTn id="55" dur="1" fill="hold">
                                          <p:stCondLst>
                                            <p:cond delay="0"/>
                                          </p:stCondLst>
                                        </p:cTn>
                                        <p:tgtEl>
                                          <p:spTgt spid="12"/>
                                        </p:tgtEl>
                                        <p:attrNameLst>
                                          <p:attrName>style.visibility</p:attrName>
                                        </p:attrNameLst>
                                      </p:cBhvr>
                                      <p:to>
                                        <p:strVal val="visible"/>
                                      </p:to>
                                    </p:set>
                                    <p:anim calcmode="lin" valueType="num">
                                      <p:cBhvr>
                                        <p:cTn id="56" dur="500"/>
                                        <p:tgtEl>
                                          <p:spTgt spid="12"/>
                                        </p:tgtEl>
                                        <p:attrNameLst>
                                          <p:attrName>ppt_x</p:attrName>
                                        </p:attrNameLst>
                                      </p:cBhvr>
                                      <p:tavLst>
                                        <p:tav tm="0">
                                          <p:val>
                                            <p:strVal val="#ppt_x-#ppt_w*1.125000"/>
                                          </p:val>
                                        </p:tav>
                                        <p:tav tm="100000">
                                          <p:val>
                                            <p:strVal val="#ppt_x"/>
                                          </p:val>
                                        </p:tav>
                                      </p:tavLst>
                                    </p:anim>
                                    <p:animEffect transition="in" filter="wipe(right)">
                                      <p:cBhvr>
                                        <p:cTn id="57" dur="500"/>
                                        <p:tgtEl>
                                          <p:spTgt spid="12"/>
                                        </p:tgtEl>
                                      </p:cBhvr>
                                    </p:animEffect>
                                  </p:childTnLst>
                                </p:cTn>
                              </p:par>
                            </p:childTnLst>
                          </p:cTn>
                        </p:par>
                      </p:childTnLst>
                    </p:cTn>
                  </p:par>
                  <p:par>
                    <p:cTn id="58" fill="hold">
                      <p:stCondLst>
                        <p:cond delay="indefinite"/>
                      </p:stCondLst>
                      <p:childTnLst>
                        <p:par>
                          <p:cTn id="59" fill="hold">
                            <p:stCondLst>
                              <p:cond delay="0"/>
                            </p:stCondLst>
                            <p:childTnLst>
                              <p:par>
                                <p:cTn id="60" presetID="12" presetClass="entr" presetSubtype="8" fill="hold" grpId="0" nodeType="clickEffect">
                                  <p:stCondLst>
                                    <p:cond delay="0"/>
                                  </p:stCondLst>
                                  <p:childTnLst>
                                    <p:set>
                                      <p:cBhvr>
                                        <p:cTn id="61" dur="1" fill="hold">
                                          <p:stCondLst>
                                            <p:cond delay="0"/>
                                          </p:stCondLst>
                                        </p:cTn>
                                        <p:tgtEl>
                                          <p:spTgt spid="13"/>
                                        </p:tgtEl>
                                        <p:attrNameLst>
                                          <p:attrName>style.visibility</p:attrName>
                                        </p:attrNameLst>
                                      </p:cBhvr>
                                      <p:to>
                                        <p:strVal val="visible"/>
                                      </p:to>
                                    </p:set>
                                    <p:anim calcmode="lin" valueType="num">
                                      <p:cBhvr>
                                        <p:cTn id="62" dur="500"/>
                                        <p:tgtEl>
                                          <p:spTgt spid="13"/>
                                        </p:tgtEl>
                                        <p:attrNameLst>
                                          <p:attrName>ppt_x</p:attrName>
                                        </p:attrNameLst>
                                      </p:cBhvr>
                                      <p:tavLst>
                                        <p:tav tm="0">
                                          <p:val>
                                            <p:strVal val="#ppt_x-#ppt_w*1.125000"/>
                                          </p:val>
                                        </p:tav>
                                        <p:tav tm="100000">
                                          <p:val>
                                            <p:strVal val="#ppt_x"/>
                                          </p:val>
                                        </p:tav>
                                      </p:tavLst>
                                    </p:anim>
                                    <p:animEffect transition="in" filter="wipe(right)">
                                      <p:cBhvr>
                                        <p:cTn id="63" dur="500"/>
                                        <p:tgtEl>
                                          <p:spTgt spid="13"/>
                                        </p:tgtEl>
                                      </p:cBhvr>
                                    </p:animEffect>
                                  </p:childTnLst>
                                </p:cTn>
                              </p:par>
                            </p:childTnLst>
                          </p:cTn>
                        </p:par>
                      </p:childTnLst>
                    </p:cTn>
                  </p:par>
                  <p:par>
                    <p:cTn id="64" fill="hold">
                      <p:stCondLst>
                        <p:cond delay="indefinite"/>
                      </p:stCondLst>
                      <p:childTnLst>
                        <p:par>
                          <p:cTn id="65" fill="hold">
                            <p:stCondLst>
                              <p:cond delay="0"/>
                            </p:stCondLst>
                            <p:childTnLst>
                              <p:par>
                                <p:cTn id="66" presetID="12" presetClass="entr" presetSubtype="8"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 calcmode="lin" valueType="num">
                                      <p:cBhvr>
                                        <p:cTn id="68" dur="500"/>
                                        <p:tgtEl>
                                          <p:spTgt spid="17"/>
                                        </p:tgtEl>
                                        <p:attrNameLst>
                                          <p:attrName>ppt_x</p:attrName>
                                        </p:attrNameLst>
                                      </p:cBhvr>
                                      <p:tavLst>
                                        <p:tav tm="0">
                                          <p:val>
                                            <p:strVal val="#ppt_x-#ppt_w*1.125000"/>
                                          </p:val>
                                        </p:tav>
                                        <p:tav tm="100000">
                                          <p:val>
                                            <p:strVal val="#ppt_x"/>
                                          </p:val>
                                        </p:tav>
                                      </p:tavLst>
                                    </p:anim>
                                    <p:animEffect transition="in" filter="wipe(right)">
                                      <p:cBhvr>
                                        <p:cTn id="69" dur="500"/>
                                        <p:tgtEl>
                                          <p:spTgt spid="1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7415"/>
                                        </p:tgtEl>
                                        <p:attrNameLst>
                                          <p:attrName>style.visibility</p:attrName>
                                        </p:attrNameLst>
                                      </p:cBhvr>
                                      <p:to>
                                        <p:strVal val="visible"/>
                                      </p:to>
                                    </p:set>
                                    <p:animEffect transition="in" filter="fade">
                                      <p:cBhvr>
                                        <p:cTn id="72" dur="3000"/>
                                        <p:tgtEl>
                                          <p:spTgt spid="174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5" grpId="0"/>
      <p:bldP spid="12" grpId="0" bldLvl="0" animBg="1"/>
      <p:bldP spid="13" grpId="0" bldLvl="0" animBg="1"/>
      <p:bldP spid="17" grpId="0" bldLvl="0" animBg="1"/>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1745" name="图片 4">
            <a:hlinkClick r:id="rId1" action="ppaction://hlinkfile"/>
          </p:cNvPr>
          <p:cNvPicPr>
            <a:picLocks noChangeAspect="1"/>
          </p:cNvPicPr>
          <p:nvPr/>
        </p:nvPicPr>
        <p:blipFill>
          <a:blip r:embed="rId2"/>
          <a:stretch>
            <a:fillRect/>
          </a:stretch>
        </p:blipFill>
        <p:spPr>
          <a:xfrm>
            <a:off x="0" y="969963"/>
            <a:ext cx="12192000" cy="6996112"/>
          </a:xfrm>
          <a:prstGeom prst="rect">
            <a:avLst/>
          </a:prstGeom>
          <a:noFill/>
          <a:ln w="9525">
            <a:noFill/>
          </a:ln>
        </p:spPr>
      </p:pic>
      <p:sp>
        <p:nvSpPr>
          <p:cNvPr id="2" name="标题 1"/>
          <p:cNvSpPr>
            <a:spLocks noGrp="1"/>
          </p:cNvSpPr>
          <p:nvPr>
            <p:ph type="title"/>
          </p:nvPr>
        </p:nvSpPr>
        <p:spPr>
          <a:xfrm>
            <a:off x="534988" y="344488"/>
            <a:ext cx="11085513" cy="1073150"/>
          </a:xfrm>
        </p:spPr>
        <p:txBody>
          <a:bodyPr>
            <a:normAutofit/>
          </a:bodyPr>
          <a:p>
            <a:pPr marL="0" marR="0" indent="0" algn="l" defTabSz="914400" rtl="0" eaLnBrk="1" fontAlgn="base" latinLnBrk="0" hangingPunct="1">
              <a:lnSpc>
                <a:spcPct val="90000"/>
              </a:lnSpc>
              <a:spcBef>
                <a:spcPct val="0"/>
              </a:spcBef>
              <a:spcAft>
                <a:spcPct val="0"/>
              </a:spcAft>
              <a:buClrTx/>
              <a:buSzTx/>
              <a:buFontTx/>
              <a:buNone/>
            </a:pPr>
            <a:r>
              <a:rPr kumimoji="0" lang="zh-CN" altLang="en-US" sz="2400" b="0" i="0" u="none" strike="noStrike" kern="1200" cap="none" spc="0" normalizeH="0" baseline="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sym typeface="+mn-ea"/>
              </a:rPr>
              <a:t>思考与运化（三）：生命佳境</a:t>
            </a:r>
            <a:br>
              <a:rPr lang="zh-CN" altLang="en-US" sz="3200" b="1" dirty="0">
                <a:solidFill>
                  <a:schemeClr val="tx1"/>
                </a:solidFill>
                <a:effectLst>
                  <a:outerShdw blurRad="38100" dist="38100" dir="2700000">
                    <a:srgbClr val="000000"/>
                  </a:outerShdw>
                </a:effectLst>
                <a:latin typeface="华文隶书" panose="02010800040101010101" charset="-122"/>
                <a:ea typeface="华文隶书" panose="02010800040101010101" charset="-122"/>
                <a:cs typeface="+mn-cs"/>
              </a:rPr>
            </a:br>
            <a:endParaRPr kumimoji="0" lang="zh-CN" altLang="en-US" sz="3200" b="1" i="0" u="none" strike="noStrike" kern="1200" cap="none" spc="0" normalizeH="0" baseline="0" noProof="1" dirty="0">
              <a:solidFill>
                <a:schemeClr val="tx1"/>
              </a:solidFill>
              <a:effectLst>
                <a:outerShdw blurRad="38100" dist="38100" dir="2700000">
                  <a:srgbClr val="000000"/>
                </a:outerShdw>
              </a:effectLst>
              <a:latin typeface="华文隶书" panose="02010800040101010101" charset="-122"/>
              <a:ea typeface="华文隶书" panose="02010800040101010101" charset="-122"/>
              <a:cs typeface="+mn-cs"/>
            </a:endParaRPr>
          </a:p>
        </p:txBody>
      </p:sp>
      <p:sp>
        <p:nvSpPr>
          <p:cNvPr id="3" name="内容占位符 2"/>
          <p:cNvSpPr>
            <a:spLocks noGrp="1"/>
          </p:cNvSpPr>
          <p:nvPr>
            <p:ph idx="1" hasCustomPrompt="1"/>
          </p:nvPr>
        </p:nvSpPr>
        <p:spPr>
          <a:xfrm>
            <a:off x="1098550" y="1417638"/>
            <a:ext cx="11093450" cy="5229225"/>
          </a:xfrm>
        </p:spPr>
        <p:txBody>
          <a:bodyPr>
            <a:normAutofit/>
          </a:bodyPr>
          <a:p>
            <a:pPr marL="0" marR="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rPr>
              <a:t>清代诗人张潮将人生境界分为三个层次</a:t>
            </a: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rPr>
              <a:t>第一层次：牖中窥月</a:t>
            </a: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rPr>
              <a:t>第二层次：庭中望月</a:t>
            </a: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rPr>
              <a:t>第三层次：台上玩月</a:t>
            </a: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228600" marR="0" indent="-228600" algn="l" defTabSz="914400" rtl="0" eaLnBrk="1" fontAlgn="base" latinLnBrk="0" hangingPunct="1">
              <a:lnSpc>
                <a:spcPct val="90000"/>
              </a:lnSpc>
              <a:spcBef>
                <a:spcPts val="1000"/>
              </a:spcBef>
              <a:spcAft>
                <a:spcPct val="0"/>
              </a:spcAft>
              <a:buClrTx/>
              <a:buSzTx/>
              <a:buFont typeface="Arial" panose="020B0604020202020204" pitchFamily="34" charset="0"/>
              <a:buChar char="•"/>
            </a:pPr>
            <a:endPar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endParaRPr>
          </a:p>
          <a:p>
            <a:pPr marL="0" marR="0" indent="0" algn="l" defTabSz="914400" rtl="0" eaLnBrk="1" fontAlgn="base" latinLnBrk="0" hangingPunct="1">
              <a:lnSpc>
                <a:spcPct val="140000"/>
              </a:lnSpc>
              <a:spcBef>
                <a:spcPts val="1000"/>
              </a:spcBef>
              <a:spcAft>
                <a:spcPct val="0"/>
              </a:spcAft>
              <a:buClrTx/>
              <a:buSzTx/>
              <a:buFont typeface="Arial" panose="020B0604020202020204" pitchFamily="34" charset="0"/>
              <a:buNone/>
            </a:pPr>
            <a:r>
              <a:rPr kumimoji="0" lang="zh-CN" altLang="en-US" sz="2000" b="0" i="0" u="none" strike="noStrike" kern="1200" cap="none" spc="0" normalizeH="0" baseline="0" noProof="1" dirty="0">
                <a:solidFill>
                  <a:schemeClr val="tx1">
                    <a:lumMod val="65000"/>
                    <a:lumOff val="35000"/>
                  </a:schemeClr>
                </a:solidFill>
                <a:latin typeface="隶书" panose="02010509060101010101" charset="-122"/>
                <a:ea typeface="隶书" panose="02010509060101010101" charset="-122"/>
                <a:cs typeface="+mn-cs"/>
              </a:rPr>
              <a:t>心性的伸展：若只是山里人见山里事，井中的思维，缝隙里的思维，洞穴里的思维，这样的思维笼罩着自己，哪里还有真实的自我？</a:t>
            </a:r>
            <a:endParaRPr kumimoji="0" lang="zh-CN" altLang="en-US" sz="2000" b="0" i="0" u="none" strike="noStrike" kern="1200" cap="none" spc="0" normalizeH="0" baseline="0" noProof="1" dirty="0">
              <a:solidFill>
                <a:schemeClr val="tx1">
                  <a:lumMod val="65000"/>
                  <a:lumOff val="35000"/>
                </a:schemeClr>
              </a:solidFill>
              <a:effectLst>
                <a:outerShdw blurRad="50800" dist="38100" dir="13500000" algn="br" rotWithShape="0">
                  <a:prstClr val="black">
                    <a:alpha val="40000"/>
                  </a:prstClr>
                </a:outerShdw>
              </a:effectLst>
              <a:latin typeface="隶书" panose="02010509060101010101" charset="-122"/>
              <a:ea typeface="隶书" panose="02010509060101010101" charset="-122"/>
              <a:cs typeface="+mn-cs"/>
            </a:endParaRPr>
          </a:p>
          <a:p>
            <a:pPr marL="0" marR="0" indent="0" algn="l" defTabSz="914400" rtl="0" eaLnBrk="1" fontAlgn="base" latinLnBrk="0" hangingPunct="1">
              <a:lnSpc>
                <a:spcPct val="140000"/>
              </a:lnSpc>
              <a:spcBef>
                <a:spcPts val="1000"/>
              </a:spcBef>
              <a:spcAft>
                <a:spcPct val="0"/>
              </a:spcAft>
              <a:buClrTx/>
              <a:buSzTx/>
              <a:buFont typeface="Arial" panose="020B0604020202020204" pitchFamily="34" charset="0"/>
              <a:buNone/>
            </a:pPr>
            <a:r>
              <a:rPr kumimoji="0" lang="zh-CN" altLang="en-US" sz="2400" b="0" i="0" u="none" strike="noStrike" kern="1200" cap="none" spc="0" normalizeH="0" baseline="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rPr>
              <a:t>                                                                 ——心包太极，虚灵生动，自由境界。</a:t>
            </a:r>
            <a:endParaRPr kumimoji="0" lang="zh-CN" altLang="en-US" sz="2400" b="0" i="0" u="none" strike="noStrike" kern="1200" cap="none" spc="0" normalizeH="0" baseline="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endParaRPr>
          </a:p>
        </p:txBody>
      </p:sp>
      <p:sp>
        <p:nvSpPr>
          <p:cNvPr id="6" name="椭圆 5">
            <a:hlinkClick r:id="rId1" action="ppaction://hlinkfile"/>
          </p:cNvPr>
          <p:cNvSpPr/>
          <p:nvPr/>
        </p:nvSpPr>
        <p:spPr>
          <a:xfrm>
            <a:off x="11620500" y="5610225"/>
            <a:ext cx="473075" cy="444500"/>
          </a:xfrm>
          <a:prstGeom prst="ellips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Tree>
  </p:cSld>
  <p:clrMapOvr>
    <a:masterClrMapping/>
  </p:clrMapOvr>
  <p:transition spd="slow" advTm="1000">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2769" name="图片 7" descr="76cb2fa332ccab346e25e38b18354b63"/>
          <p:cNvPicPr>
            <a:picLocks noChangeAspect="1"/>
          </p:cNvPicPr>
          <p:nvPr/>
        </p:nvPicPr>
        <p:blipFill>
          <a:blip r:embed="rId1"/>
          <a:srcRect l="54510"/>
          <a:stretch>
            <a:fillRect/>
          </a:stretch>
        </p:blipFill>
        <p:spPr>
          <a:xfrm flipH="1" flipV="1">
            <a:off x="-6350" y="-22225"/>
            <a:ext cx="1476375" cy="2411413"/>
          </a:xfrm>
          <a:prstGeom prst="rect">
            <a:avLst/>
          </a:prstGeom>
          <a:noFill/>
          <a:ln w="9525">
            <a:noFill/>
          </a:ln>
        </p:spPr>
      </p:pic>
      <p:pic>
        <p:nvPicPr>
          <p:cNvPr id="32770" name="图片 8" descr="76cb2fa332ccab346e25e38b18354b63">
            <a:hlinkClick r:id="rId2" action="ppaction://hlinkfile"/>
          </p:cNvPr>
          <p:cNvPicPr>
            <a:picLocks noChangeAspect="1"/>
          </p:cNvPicPr>
          <p:nvPr/>
        </p:nvPicPr>
        <p:blipFill>
          <a:blip r:embed="rId1"/>
          <a:stretch>
            <a:fillRect/>
          </a:stretch>
        </p:blipFill>
        <p:spPr>
          <a:xfrm>
            <a:off x="8489950" y="4108450"/>
            <a:ext cx="3722688" cy="2763838"/>
          </a:xfrm>
          <a:prstGeom prst="rect">
            <a:avLst/>
          </a:prstGeom>
          <a:noFill/>
          <a:ln w="9525">
            <a:noFill/>
          </a:ln>
        </p:spPr>
      </p:pic>
      <p:grpSp>
        <p:nvGrpSpPr>
          <p:cNvPr id="2" name="淘宝店chenying0907 5"/>
          <p:cNvGrpSpPr/>
          <p:nvPr/>
        </p:nvGrpSpPr>
        <p:grpSpPr>
          <a:xfrm>
            <a:off x="996950" y="1290638"/>
            <a:ext cx="8393113" cy="4157662"/>
            <a:chOff x="7210222" y="3140035"/>
            <a:chExt cx="1770664" cy="3272488"/>
          </a:xfrm>
        </p:grpSpPr>
        <p:sp>
          <p:nvSpPr>
            <p:cNvPr id="3"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4" name="淘宝店chenying0907 7"/>
            <p:cNvSpPr/>
            <p:nvPr/>
          </p:nvSpPr>
          <p:spPr>
            <a:xfrm>
              <a:off x="7210222" y="3140035"/>
              <a:ext cx="1770664" cy="3272488"/>
            </a:xfrm>
            <a:prstGeom prst="rect">
              <a:avLst/>
            </a:prstGeom>
            <a:blipFill>
              <a:blip r:embed="rId3">
                <a:alphaModFix amt="26000"/>
                <a:extLst>
                  <a:ext uri="{BEBA8EAE-BF5A-486C-A8C5-ECC9F3942E4B}">
                    <a14:imgProps xmlns:a14="http://schemas.microsoft.com/office/drawing/2010/main">
                      <a14:imgLayer r:embed="rId4">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pSp>
      <p:sp>
        <p:nvSpPr>
          <p:cNvPr id="32774" name="文本框 9"/>
          <p:cNvSpPr txBox="1"/>
          <p:nvPr/>
        </p:nvSpPr>
        <p:spPr>
          <a:xfrm>
            <a:off x="1470025" y="1476375"/>
            <a:ext cx="7974013" cy="3784600"/>
          </a:xfrm>
          <a:prstGeom prst="rect">
            <a:avLst/>
          </a:prstGeom>
          <a:noFill/>
          <a:ln w="9525">
            <a:noFill/>
          </a:ln>
        </p:spPr>
        <p:txBody>
          <a:bodyPr wrap="square" anchor="t">
            <a:spAutoFit/>
          </a:bodyPr>
          <a:p>
            <a:r>
              <a:rPr lang="zh-CN" altLang="en-US" sz="4000">
                <a:solidFill>
                  <a:srgbClr val="7F7F7F"/>
                </a:solidFill>
                <a:latin typeface="华文隶书" panose="02010800040101010101" charset="-122"/>
                <a:ea typeface="华文隶书" panose="02010800040101010101" charset="-122"/>
              </a:rPr>
              <a:t>一、美的升华</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r>
              <a:rPr lang="zh-CN" altLang="en-US" sz="2000" dirty="0">
                <a:solidFill>
                  <a:srgbClr val="595959"/>
                </a:solidFill>
                <a:latin typeface="方正古隶简体" panose="03000509000000000000" pitchFamily="65" charset="-122"/>
                <a:ea typeface="方正古隶简体" panose="03000509000000000000" pitchFamily="65" charset="-122"/>
              </a:rPr>
              <a:t>气韵生动，从有限到无限</a:t>
            </a:r>
            <a:endParaRPr lang="zh-CN" altLang="en-US" sz="2000" dirty="0">
              <a:solidFill>
                <a:srgbClr val="595959"/>
              </a:solidFill>
              <a:latin typeface="方正古隶简体" panose="03000509000000000000" pitchFamily="65" charset="-122"/>
              <a:ea typeface="方正古隶简体" panose="03000509000000000000" pitchFamily="65" charset="-122"/>
            </a:endParaRPr>
          </a:p>
          <a:p>
            <a:r>
              <a:rPr lang="zh-CN" altLang="en-US" sz="4000">
                <a:solidFill>
                  <a:srgbClr val="7F7F7F"/>
                </a:solidFill>
                <a:latin typeface="华文隶书" panose="02010800040101010101" charset="-122"/>
                <a:ea typeface="华文隶书" panose="02010800040101010101" charset="-122"/>
              </a:rPr>
              <a:t>二、管理智慧</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r>
              <a:rPr lang="zh-CN" altLang="en-US" sz="2000" dirty="0">
                <a:solidFill>
                  <a:srgbClr val="595959"/>
                </a:solidFill>
                <a:latin typeface="方正古隶简体" panose="03000509000000000000" pitchFamily="65" charset="-122"/>
                <a:ea typeface="方正古隶简体" panose="03000509000000000000" pitchFamily="65" charset="-122"/>
              </a:rPr>
              <a:t>无形的东西比有形的东西更重要</a:t>
            </a:r>
            <a:endParaRPr lang="zh-CN" altLang="en-US" sz="2000" dirty="0">
              <a:solidFill>
                <a:srgbClr val="595959"/>
              </a:solidFill>
              <a:latin typeface="方正古隶简体" panose="03000509000000000000" pitchFamily="65" charset="-122"/>
              <a:ea typeface="方正古隶简体" panose="03000509000000000000" pitchFamily="65" charset="-122"/>
            </a:endParaRPr>
          </a:p>
          <a:p>
            <a:r>
              <a:rPr lang="zh-CN" altLang="en-US" sz="4000">
                <a:solidFill>
                  <a:srgbClr val="7F7F7F"/>
                </a:solidFill>
                <a:latin typeface="华文隶书" panose="02010800040101010101" charset="-122"/>
                <a:ea typeface="华文隶书" panose="02010800040101010101" charset="-122"/>
              </a:rPr>
              <a:t>三、生命佳境</a:t>
            </a:r>
            <a:endParaRPr lang="zh-CN" altLang="en-US" sz="4000">
              <a:solidFill>
                <a:srgbClr val="7F7F7F"/>
              </a:solidFill>
              <a:latin typeface="华文隶书" panose="02010800040101010101" charset="-122"/>
              <a:ea typeface="华文隶书" panose="02010800040101010101" charset="-122"/>
            </a:endParaRPr>
          </a:p>
          <a:p>
            <a:r>
              <a:rPr lang="zh-CN" altLang="en-US" sz="4000">
                <a:solidFill>
                  <a:srgbClr val="7F7F7F"/>
                </a:solidFill>
                <a:latin typeface="华文隶书" panose="02010800040101010101" charset="-122"/>
                <a:ea typeface="华文隶书" panose="02010800040101010101" charset="-122"/>
              </a:rPr>
              <a:t>      </a:t>
            </a:r>
            <a:r>
              <a:rPr lang="zh-CN" altLang="en-US" sz="2000" dirty="0">
                <a:solidFill>
                  <a:srgbClr val="595959"/>
                </a:solidFill>
                <a:latin typeface="方正古隶简体" panose="03000509000000000000" pitchFamily="65" charset="-122"/>
                <a:ea typeface="方正古隶简体" panose="03000509000000000000" pitchFamily="65" charset="-122"/>
              </a:rPr>
              <a:t>心包太极，虚灵生动，自由境界</a:t>
            </a:r>
            <a:endParaRPr lang="zh-CN" altLang="en-US" sz="2000" dirty="0">
              <a:solidFill>
                <a:srgbClr val="595959"/>
              </a:solidFill>
              <a:latin typeface="方正古隶简体" panose="03000509000000000000" pitchFamily="65" charset="-122"/>
              <a:ea typeface="方正古隶简体" panose="03000509000000000000" pitchFamily="65" charset="-122"/>
            </a:endParaRPr>
          </a:p>
        </p:txBody>
      </p:sp>
      <p:sp>
        <p:nvSpPr>
          <p:cNvPr id="5" name="文本框 4"/>
          <p:cNvSpPr txBox="1"/>
          <p:nvPr/>
        </p:nvSpPr>
        <p:spPr>
          <a:xfrm>
            <a:off x="1339850" y="355600"/>
            <a:ext cx="3397250" cy="644525"/>
          </a:xfrm>
          <a:prstGeom prst="rect">
            <a:avLst/>
          </a:prstGeom>
          <a:noFill/>
        </p:spPr>
        <p:txBody>
          <a:bodyPr wrap="square" rtlCol="0">
            <a:spAutoFit/>
          </a:bodyPr>
          <a:p>
            <a:pPr fontAlgn="auto"/>
            <a:r>
              <a:rPr lang="en-US" altLang="zh-CN"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rPr>
              <a:t>   </a:t>
            </a:r>
            <a:r>
              <a:rPr lang="zh-CN" altLang="en-US"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cs typeface="+mn-cs"/>
              </a:rPr>
              <a:t>思考与运化</a:t>
            </a:r>
            <a:endParaRPr lang="zh-CN" altLang="en-US" sz="3600" noProof="1" dirty="0">
              <a:solidFill>
                <a:schemeClr val="tx1">
                  <a:lumMod val="65000"/>
                  <a:lumOff val="35000"/>
                </a:schemeClr>
              </a:solidFill>
              <a:effectLst>
                <a:outerShdw blurRad="50800" dist="38100" dir="13500000" algn="br" rotWithShape="0">
                  <a:prstClr val="black">
                    <a:alpha val="40000"/>
                  </a:prstClr>
                </a:outerShdw>
              </a:effectLst>
              <a:latin typeface="方正舒体" panose="02010601030101010101" charset="-122"/>
              <a:ea typeface="方正舒体" panose="02010601030101010101" charset="-122"/>
            </a:endParaRPr>
          </a:p>
        </p:txBody>
      </p:sp>
      <p:sp>
        <p:nvSpPr>
          <p:cNvPr id="6" name="椭圆 5">
            <a:hlinkClick r:id="rId2" action="ppaction://hlinkfile"/>
          </p:cNvPr>
          <p:cNvSpPr/>
          <p:nvPr/>
        </p:nvSpPr>
        <p:spPr>
          <a:xfrm>
            <a:off x="712788" y="6127750"/>
            <a:ext cx="473075" cy="442913"/>
          </a:xfrm>
          <a:prstGeom prst="ellipse">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amond(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121" name="淘宝店chenying0907 31"/>
          <p:cNvPicPr>
            <a:picLocks noChangeAspect="1"/>
          </p:cNvPicPr>
          <p:nvPr/>
        </p:nvPicPr>
        <p:blipFill>
          <a:blip r:embed="rId1"/>
          <a:stretch>
            <a:fillRect/>
          </a:stretch>
        </p:blipFill>
        <p:spPr>
          <a:xfrm rot="7673386" flipH="1" flipV="1">
            <a:off x="7602538" y="206375"/>
            <a:ext cx="2801937" cy="3627438"/>
          </a:xfrm>
          <a:prstGeom prst="rect">
            <a:avLst/>
          </a:prstGeom>
          <a:noFill/>
          <a:ln w="9525">
            <a:noFill/>
          </a:ln>
        </p:spPr>
      </p:pic>
      <p:grpSp>
        <p:nvGrpSpPr>
          <p:cNvPr id="5122" name="淘宝店chenying0907 1"/>
          <p:cNvGrpSpPr/>
          <p:nvPr/>
        </p:nvGrpSpPr>
        <p:grpSpPr>
          <a:xfrm>
            <a:off x="-14287" y="2782888"/>
            <a:ext cx="12220575" cy="4075112"/>
            <a:chOff x="-13774" y="2783679"/>
            <a:chExt cx="12219547" cy="4568523"/>
          </a:xfrm>
        </p:grpSpPr>
        <p:sp>
          <p:nvSpPr>
            <p:cNvPr id="16" name="淘宝店chenying0907 15"/>
            <p:cNvSpPr/>
            <p:nvPr/>
          </p:nvSpPr>
          <p:spPr>
            <a:xfrm rot="5400000">
              <a:off x="3842768" y="-1059091"/>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sp>
        <p:nvSpPr>
          <p:cNvPr id="20" name="淘宝店chenying0907 19"/>
          <p:cNvSpPr/>
          <p:nvPr/>
        </p:nvSpPr>
        <p:spPr>
          <a:xfrm>
            <a:off x="708025" y="3603625"/>
            <a:ext cx="3992563" cy="706438"/>
          </a:xfrm>
          <a:prstGeom prst="rect">
            <a:avLst/>
          </a:prstGeom>
          <a:noFill/>
          <a:ln w="9525">
            <a:noFill/>
          </a:ln>
        </p:spPr>
        <p:txBody>
          <a:bodyPr wrap="none" anchor="t">
            <a:spAutoFit/>
          </a:bodyPr>
          <a:p>
            <a:r>
              <a:rPr lang="zh-CN" altLang="en-US" sz="2000" dirty="0">
                <a:solidFill>
                  <a:srgbClr val="C00000"/>
                </a:solidFill>
                <a:latin typeface="隶书" panose="02010509060101010101" charset="-122"/>
                <a:ea typeface="隶书" panose="02010509060101010101" charset="-122"/>
              </a:rPr>
              <a:t>无形的东西比有形的东西更重要，</a:t>
            </a:r>
            <a:endParaRPr lang="zh-CN" altLang="en-US" sz="2000" dirty="0">
              <a:solidFill>
                <a:srgbClr val="C00000"/>
              </a:solidFill>
              <a:latin typeface="隶书" panose="02010509060101010101" charset="-122"/>
              <a:ea typeface="隶书" panose="02010509060101010101" charset="-122"/>
            </a:endParaRPr>
          </a:p>
          <a:p>
            <a:r>
              <a:rPr lang="zh-CN" altLang="en-US" sz="2000" dirty="0">
                <a:solidFill>
                  <a:srgbClr val="C00000"/>
                </a:solidFill>
                <a:latin typeface="隶书" panose="02010509060101010101" charset="-122"/>
                <a:ea typeface="隶书" panose="02010509060101010101" charset="-122"/>
              </a:rPr>
              <a:t>“天下万物生于有，有生于无。”</a:t>
            </a:r>
            <a:endParaRPr lang="zh-CN" altLang="en-US" sz="2000" dirty="0">
              <a:solidFill>
                <a:srgbClr val="C00000"/>
              </a:solidFill>
              <a:latin typeface="隶书" panose="02010509060101010101" charset="-122"/>
              <a:ea typeface="隶书" panose="02010509060101010101" charset="-122"/>
            </a:endParaRPr>
          </a:p>
        </p:txBody>
      </p:sp>
      <p:cxnSp>
        <p:nvCxnSpPr>
          <p:cNvPr id="24" name="直接连接符 23"/>
          <p:cNvCxnSpPr/>
          <p:nvPr/>
        </p:nvCxnSpPr>
        <p:spPr>
          <a:xfrm flipH="1">
            <a:off x="6061075" y="3392488"/>
            <a:ext cx="11113" cy="947738"/>
          </a:xfrm>
          <a:prstGeom prst="line">
            <a:avLst/>
          </a:prstGeom>
        </p:spPr>
        <p:style>
          <a:lnRef idx="1">
            <a:schemeClr val="dk1"/>
          </a:lnRef>
          <a:fillRef idx="0">
            <a:schemeClr val="dk1"/>
          </a:fillRef>
          <a:effectRef idx="0">
            <a:schemeClr val="dk1"/>
          </a:effectRef>
          <a:fontRef idx="minor">
            <a:schemeClr val="tx1"/>
          </a:fontRef>
        </p:style>
      </p:cxnSp>
      <p:sp>
        <p:nvSpPr>
          <p:cNvPr id="5127" name="文本框 25"/>
          <p:cNvSpPr txBox="1"/>
          <p:nvPr/>
        </p:nvSpPr>
        <p:spPr>
          <a:xfrm>
            <a:off x="1666875" y="527050"/>
            <a:ext cx="3422650" cy="460375"/>
          </a:xfrm>
          <a:prstGeom prst="rect">
            <a:avLst/>
          </a:prstGeom>
          <a:noFill/>
          <a:ln w="9525">
            <a:noFill/>
          </a:ln>
        </p:spPr>
        <p:txBody>
          <a:bodyPr wrap="square" anchor="t">
            <a:spAutoFit/>
          </a:bodyPr>
          <a:p>
            <a:r>
              <a:rPr lang="zh-CN" altLang="en-US" sz="2400" dirty="0">
                <a:solidFill>
                  <a:srgbClr val="595959"/>
                </a:solidFill>
                <a:latin typeface="方正行楷简体" charset="-122"/>
                <a:ea typeface="方正行楷简体" charset="-122"/>
              </a:rPr>
              <a:t>海尔经营者的道家哲学</a:t>
            </a:r>
            <a:endParaRPr lang="zh-CN" altLang="en-US" sz="2400" dirty="0">
              <a:solidFill>
                <a:srgbClr val="595959"/>
              </a:solidFill>
              <a:latin typeface="方正行楷简体" charset="-122"/>
              <a:ea typeface="方正行楷简体" charset="-122"/>
            </a:endParaRPr>
          </a:p>
        </p:txBody>
      </p:sp>
      <p:sp>
        <p:nvSpPr>
          <p:cNvPr id="5128" name="文本框 26"/>
          <p:cNvSpPr txBox="1"/>
          <p:nvPr/>
        </p:nvSpPr>
        <p:spPr>
          <a:xfrm>
            <a:off x="438150" y="1177925"/>
            <a:ext cx="6623050" cy="706438"/>
          </a:xfrm>
          <a:prstGeom prst="rect">
            <a:avLst/>
          </a:prstGeom>
          <a:noFill/>
          <a:ln w="9525">
            <a:noFill/>
          </a:ln>
        </p:spPr>
        <p:txBody>
          <a:bodyPr wrap="square" anchor="t">
            <a:spAutoFit/>
          </a:bodyPr>
          <a:p>
            <a:r>
              <a:rPr lang="zh-CN" altLang="en-US" sz="2000" dirty="0">
                <a:solidFill>
                  <a:srgbClr val="595959"/>
                </a:solidFill>
                <a:latin typeface="隶书" panose="02010509060101010101" charset="-122"/>
                <a:ea typeface="隶书" panose="02010509060101010101" charset="-122"/>
              </a:rPr>
              <a:t>张瑞敏非常推崇老子的《道德经》，曾经读过无数遍。</a:t>
            </a:r>
            <a:endParaRPr lang="zh-CN" altLang="en-US" sz="2000" dirty="0">
              <a:solidFill>
                <a:srgbClr val="595959"/>
              </a:solidFill>
              <a:latin typeface="隶书" panose="02010509060101010101" charset="-122"/>
              <a:ea typeface="隶书" panose="02010509060101010101" charset="-122"/>
            </a:endParaRPr>
          </a:p>
          <a:p>
            <a:r>
              <a:rPr lang="zh-CN" altLang="en-US" sz="2000" dirty="0">
                <a:solidFill>
                  <a:srgbClr val="595959"/>
                </a:solidFill>
                <a:latin typeface="隶书" panose="02010509060101010101" charset="-122"/>
                <a:ea typeface="隶书" panose="02010509060101010101" charset="-122"/>
              </a:rPr>
              <a:t> 联系到企业管理，有两点是他作为座右铭一直记取的：</a:t>
            </a:r>
            <a:endParaRPr lang="zh-CN" altLang="en-US" sz="2000" dirty="0">
              <a:solidFill>
                <a:srgbClr val="595959"/>
              </a:solidFill>
              <a:latin typeface="隶书" panose="02010509060101010101" charset="-122"/>
              <a:ea typeface="隶书" panose="02010509060101010101" charset="-122"/>
            </a:endParaRPr>
          </a:p>
        </p:txBody>
      </p:sp>
      <p:cxnSp>
        <p:nvCxnSpPr>
          <p:cNvPr id="31" name="直接连接符 30"/>
          <p:cNvCxnSpPr/>
          <p:nvPr/>
        </p:nvCxnSpPr>
        <p:spPr>
          <a:xfrm flipH="1">
            <a:off x="1252538" y="1027113"/>
            <a:ext cx="4367213" cy="0"/>
          </a:xfrm>
          <a:prstGeom prst="line">
            <a:avLst/>
          </a:prstGeom>
        </p:spPr>
        <p:style>
          <a:lnRef idx="1">
            <a:schemeClr val="dk1"/>
          </a:lnRef>
          <a:fillRef idx="0">
            <a:schemeClr val="dk1"/>
          </a:fillRef>
          <a:effectRef idx="0">
            <a:schemeClr val="dk1"/>
          </a:effectRef>
          <a:fontRef idx="minor">
            <a:schemeClr val="tx1"/>
          </a:fontRef>
        </p:style>
      </p:cxnSp>
      <p:sp>
        <p:nvSpPr>
          <p:cNvPr id="22" name="淘宝店chenying0907 21"/>
          <p:cNvSpPr/>
          <p:nvPr/>
        </p:nvSpPr>
        <p:spPr>
          <a:xfrm>
            <a:off x="6711950" y="3603625"/>
            <a:ext cx="4246563" cy="706438"/>
          </a:xfrm>
          <a:prstGeom prst="rect">
            <a:avLst/>
          </a:prstGeom>
          <a:noFill/>
          <a:ln w="9525">
            <a:noFill/>
          </a:ln>
        </p:spPr>
        <p:txBody>
          <a:bodyPr wrap="none" anchor="t">
            <a:spAutoFit/>
          </a:bodyPr>
          <a:p>
            <a:r>
              <a:rPr lang="zh-CN" altLang="en-US" sz="2000" dirty="0">
                <a:solidFill>
                  <a:srgbClr val="595959"/>
                </a:solidFill>
                <a:latin typeface="隶书" panose="02010509060101010101" charset="-122"/>
                <a:ea typeface="隶书" panose="02010509060101010101" charset="-122"/>
              </a:rPr>
              <a:t>柔弱胜刚强。“如果你把自己放在一</a:t>
            </a:r>
            <a:endParaRPr lang="zh-CN" altLang="en-US" sz="2000" dirty="0">
              <a:solidFill>
                <a:srgbClr val="595959"/>
              </a:solidFill>
              <a:latin typeface="隶书" panose="02010509060101010101" charset="-122"/>
              <a:ea typeface="隶书" panose="02010509060101010101" charset="-122"/>
            </a:endParaRPr>
          </a:p>
          <a:p>
            <a:r>
              <a:rPr lang="zh-CN" altLang="en-US" sz="2000" dirty="0">
                <a:solidFill>
                  <a:srgbClr val="595959"/>
                </a:solidFill>
                <a:latin typeface="隶书" panose="02010509060101010101" charset="-122"/>
                <a:ea typeface="隶书" panose="02010509060101010101" charset="-122"/>
              </a:rPr>
              <a:t>个弱者的位置，你就会永远前进。”</a:t>
            </a:r>
            <a:endParaRPr lang="zh-CN" altLang="en-US" sz="2000" dirty="0">
              <a:solidFill>
                <a:srgbClr val="595959"/>
              </a:solidFill>
              <a:latin typeface="隶书" panose="02010509060101010101" charset="-122"/>
              <a:ea typeface="隶书" panose="02010509060101010101" charset="-122"/>
            </a:endParaRPr>
          </a:p>
        </p:txBody>
      </p:sp>
      <p:pic>
        <p:nvPicPr>
          <p:cNvPr id="5131" name="淘宝店chenying0907 138"/>
          <p:cNvPicPr>
            <a:picLocks noChangeAspect="1"/>
          </p:cNvPicPr>
          <p:nvPr/>
        </p:nvPicPr>
        <p:blipFill>
          <a:blip r:embed="rId4">
            <a:grayscl/>
          </a:blip>
          <a:srcRect l="-856" t="45442" r="73283" b="11830"/>
          <a:stretch>
            <a:fillRect/>
          </a:stretch>
        </p:blipFill>
        <p:spPr>
          <a:xfrm rot="5219981">
            <a:off x="368300" y="5027613"/>
            <a:ext cx="1239838" cy="1970087"/>
          </a:xfrm>
          <a:prstGeom prst="rect">
            <a:avLst/>
          </a:prstGeom>
          <a:noFill/>
          <a:ln w="9525">
            <a:noFill/>
          </a:ln>
        </p:spPr>
      </p:pic>
      <p:pic>
        <p:nvPicPr>
          <p:cNvPr id="5132" name="淘宝店chenying0907 139"/>
          <p:cNvPicPr>
            <a:picLocks noChangeAspect="1"/>
          </p:cNvPicPr>
          <p:nvPr/>
        </p:nvPicPr>
        <p:blipFill>
          <a:blip r:embed="rId4">
            <a:grayscl/>
          </a:blip>
          <a:srcRect l="43742" t="13988" r="32523" b="39980"/>
          <a:stretch>
            <a:fillRect/>
          </a:stretch>
        </p:blipFill>
        <p:spPr>
          <a:xfrm rot="5400000">
            <a:off x="2025650" y="4752975"/>
            <a:ext cx="1066800" cy="2120900"/>
          </a:xfrm>
          <a:prstGeom prst="rect">
            <a:avLst/>
          </a:prstGeom>
          <a:noFill/>
          <a:ln w="9525">
            <a:noFill/>
          </a:ln>
        </p:spPr>
      </p:pic>
      <p:pic>
        <p:nvPicPr>
          <p:cNvPr id="5133" name="淘宝店chenying0907 140"/>
          <p:cNvPicPr>
            <a:picLocks noChangeAspect="1"/>
          </p:cNvPicPr>
          <p:nvPr/>
        </p:nvPicPr>
        <p:blipFill>
          <a:blip r:embed="rId4">
            <a:grayscl/>
          </a:blip>
          <a:srcRect l="43742" t="43053" r="-2121" b="32532"/>
          <a:stretch>
            <a:fillRect/>
          </a:stretch>
        </p:blipFill>
        <p:spPr>
          <a:xfrm>
            <a:off x="3024188" y="5221288"/>
            <a:ext cx="2624137" cy="1125537"/>
          </a:xfrm>
          <a:prstGeom prst="rect">
            <a:avLst/>
          </a:prstGeom>
          <a:noFill/>
          <a:ln w="9525">
            <a:noFill/>
          </a:ln>
        </p:spPr>
      </p:pic>
      <p:pic>
        <p:nvPicPr>
          <p:cNvPr id="5134" name="淘宝店chenying0907 141"/>
          <p:cNvPicPr>
            <a:picLocks noChangeAspect="1"/>
          </p:cNvPicPr>
          <p:nvPr/>
        </p:nvPicPr>
        <p:blipFill>
          <a:blip r:embed="rId4">
            <a:grayscl/>
          </a:blip>
          <a:srcRect l="-856" t="45442" r="73283" b="11830"/>
          <a:stretch>
            <a:fillRect/>
          </a:stretch>
        </p:blipFill>
        <p:spPr>
          <a:xfrm rot="5219981">
            <a:off x="5695950" y="5130800"/>
            <a:ext cx="1239838" cy="1970088"/>
          </a:xfrm>
          <a:prstGeom prst="rect">
            <a:avLst/>
          </a:prstGeom>
          <a:noFill/>
          <a:ln w="9525">
            <a:noFill/>
          </a:ln>
        </p:spPr>
      </p:pic>
      <p:pic>
        <p:nvPicPr>
          <p:cNvPr id="5135" name="淘宝店chenying0907 142"/>
          <p:cNvPicPr>
            <a:picLocks noChangeAspect="1"/>
          </p:cNvPicPr>
          <p:nvPr/>
        </p:nvPicPr>
        <p:blipFill>
          <a:blip r:embed="rId4">
            <a:grayscl/>
          </a:blip>
          <a:srcRect l="43742" t="43053" r="-2121" b="32532"/>
          <a:stretch>
            <a:fillRect/>
          </a:stretch>
        </p:blipFill>
        <p:spPr>
          <a:xfrm>
            <a:off x="6711950" y="5343525"/>
            <a:ext cx="2624138" cy="1123950"/>
          </a:xfrm>
          <a:prstGeom prst="rect">
            <a:avLst/>
          </a:prstGeom>
          <a:noFill/>
          <a:ln w="9525">
            <a:noFill/>
          </a:ln>
        </p:spPr>
      </p:pic>
      <p:pic>
        <p:nvPicPr>
          <p:cNvPr id="5136" name="淘宝店chenying0907 143"/>
          <p:cNvPicPr>
            <a:picLocks noChangeAspect="1"/>
          </p:cNvPicPr>
          <p:nvPr/>
        </p:nvPicPr>
        <p:blipFill>
          <a:blip r:embed="rId4">
            <a:grayscl/>
          </a:blip>
          <a:srcRect l="43742" t="13988" r="32523" b="39980"/>
          <a:stretch>
            <a:fillRect/>
          </a:stretch>
        </p:blipFill>
        <p:spPr>
          <a:xfrm rot="5400000">
            <a:off x="9153525" y="4953000"/>
            <a:ext cx="1066800" cy="2120900"/>
          </a:xfrm>
          <a:prstGeom prst="rect">
            <a:avLst/>
          </a:prstGeom>
          <a:noFill/>
          <a:ln w="9525">
            <a:noFill/>
          </a:ln>
        </p:spPr>
      </p:pic>
      <p:pic>
        <p:nvPicPr>
          <p:cNvPr id="5137" name="淘宝店chenying0907 144"/>
          <p:cNvPicPr>
            <a:picLocks noChangeAspect="1"/>
          </p:cNvPicPr>
          <p:nvPr/>
        </p:nvPicPr>
        <p:blipFill>
          <a:blip r:embed="rId4">
            <a:grayscl/>
          </a:blip>
          <a:srcRect l="-856" t="45442" r="73283" b="11830"/>
          <a:stretch>
            <a:fillRect/>
          </a:stretch>
        </p:blipFill>
        <p:spPr>
          <a:xfrm rot="5219981">
            <a:off x="10674350" y="5292725"/>
            <a:ext cx="1238250" cy="1971675"/>
          </a:xfrm>
          <a:prstGeom prst="rect">
            <a:avLst/>
          </a:prstGeom>
          <a:noFill/>
          <a:ln w="9525">
            <a:noFill/>
          </a:ln>
        </p:spPr>
      </p:pic>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up)">
                                      <p:cBhvr>
                                        <p:cTn id="7" dur="500"/>
                                        <p:tgtEl>
                                          <p:spTgt spid="24"/>
                                        </p:tgtEl>
                                      </p:cBhvr>
                                    </p:animEffect>
                                  </p:childTnLst>
                                </p:cTn>
                              </p:par>
                            </p:childTnLst>
                          </p:cTn>
                        </p:par>
                        <p:par>
                          <p:cTn id="8" fill="hold">
                            <p:stCondLst>
                              <p:cond delay="500"/>
                            </p:stCondLst>
                            <p:childTnLst>
                              <p:par>
                                <p:cTn id="9" presetID="18" presetClass="entr" presetSubtype="6" fill="hold" grpId="0" nodeType="afterEffect">
                                  <p:stCondLst>
                                    <p:cond delay="0"/>
                                  </p:stCondLst>
                                  <p:iterate type="lt">
                                    <p:tmPct val="10000"/>
                                  </p:iterate>
                                  <p:childTnLst>
                                    <p:set>
                                      <p:cBhvr>
                                        <p:cTn id="10" dur="1" fill="hold">
                                          <p:stCondLst>
                                            <p:cond delay="0"/>
                                          </p:stCondLst>
                                        </p:cTn>
                                        <p:tgtEl>
                                          <p:spTgt spid="22">
                                            <p:txEl>
                                              <p:charRg st="0" end="17"/>
                                            </p:txEl>
                                          </p:spTgt>
                                        </p:tgtEl>
                                        <p:attrNameLst>
                                          <p:attrName>style.visibility</p:attrName>
                                        </p:attrNameLst>
                                      </p:cBhvr>
                                      <p:to>
                                        <p:strVal val="visible"/>
                                      </p:to>
                                    </p:set>
                                    <p:animEffect transition="in" filter="strips(downRight)">
                                      <p:cBhvr>
                                        <p:cTn id="11" dur="1000"/>
                                        <p:tgtEl>
                                          <p:spTgt spid="22">
                                            <p:txEl>
                                              <p:charRg st="0" end="17"/>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6" fill="hold" grpId="0" nodeType="clickEffect">
                                  <p:stCondLst>
                                    <p:cond delay="0"/>
                                  </p:stCondLst>
                                  <p:iterate type="lt">
                                    <p:tmPct val="10000"/>
                                  </p:iterate>
                                  <p:childTnLst>
                                    <p:set>
                                      <p:cBhvr>
                                        <p:cTn id="15" dur="1" fill="hold">
                                          <p:stCondLst>
                                            <p:cond delay="0"/>
                                          </p:stCondLst>
                                        </p:cTn>
                                        <p:tgtEl>
                                          <p:spTgt spid="22">
                                            <p:txEl>
                                              <p:charRg st="17" end="34"/>
                                            </p:txEl>
                                          </p:spTgt>
                                        </p:tgtEl>
                                        <p:attrNameLst>
                                          <p:attrName>style.visibility</p:attrName>
                                        </p:attrNameLst>
                                      </p:cBhvr>
                                      <p:to>
                                        <p:strVal val="visible"/>
                                      </p:to>
                                    </p:set>
                                    <p:animEffect transition="in" filter="strips(downRight)">
                                      <p:cBhvr>
                                        <p:cTn id="16" dur="1000"/>
                                        <p:tgtEl>
                                          <p:spTgt spid="22">
                                            <p:txEl>
                                              <p:charRg st="17" end="3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8" presetClass="entr" presetSubtype="6" fill="hold" grpId="0" nodeType="clickEffect">
                                  <p:stCondLst>
                                    <p:cond delay="0"/>
                                  </p:stCondLst>
                                  <p:iterate type="lt">
                                    <p:tmPct val="10000"/>
                                  </p:iterate>
                                  <p:childTnLst>
                                    <p:set>
                                      <p:cBhvr>
                                        <p:cTn id="20" dur="1" fill="hold">
                                          <p:stCondLst>
                                            <p:cond delay="0"/>
                                          </p:stCondLst>
                                        </p:cTn>
                                        <p:tgtEl>
                                          <p:spTgt spid="20">
                                            <p:txEl>
                                              <p:charRg st="0" end="16"/>
                                            </p:txEl>
                                          </p:spTgt>
                                        </p:tgtEl>
                                        <p:attrNameLst>
                                          <p:attrName>style.visibility</p:attrName>
                                        </p:attrNameLst>
                                      </p:cBhvr>
                                      <p:to>
                                        <p:strVal val="visible"/>
                                      </p:to>
                                    </p:set>
                                    <p:animEffect transition="in" filter="strips(downRight)">
                                      <p:cBhvr>
                                        <p:cTn id="21" dur="1000"/>
                                        <p:tgtEl>
                                          <p:spTgt spid="20">
                                            <p:txEl>
                                              <p:charRg st="0" end="1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8" presetClass="entr" presetSubtype="6" fill="hold" grpId="0" nodeType="clickEffect">
                                  <p:stCondLst>
                                    <p:cond delay="0"/>
                                  </p:stCondLst>
                                  <p:iterate type="lt">
                                    <p:tmPct val="10000"/>
                                  </p:iterate>
                                  <p:childTnLst>
                                    <p:set>
                                      <p:cBhvr>
                                        <p:cTn id="25" dur="1" fill="hold">
                                          <p:stCondLst>
                                            <p:cond delay="0"/>
                                          </p:stCondLst>
                                        </p:cTn>
                                        <p:tgtEl>
                                          <p:spTgt spid="20">
                                            <p:txEl>
                                              <p:charRg st="16" end="32"/>
                                            </p:txEl>
                                          </p:spTgt>
                                        </p:tgtEl>
                                        <p:attrNameLst>
                                          <p:attrName>style.visibility</p:attrName>
                                        </p:attrNameLst>
                                      </p:cBhvr>
                                      <p:to>
                                        <p:strVal val="visible"/>
                                      </p:to>
                                    </p:set>
                                    <p:animEffect transition="in" filter="strips(downRight)">
                                      <p:cBhvr>
                                        <p:cTn id="26" dur="1000"/>
                                        <p:tgtEl>
                                          <p:spTgt spid="20">
                                            <p:txEl>
                                              <p:charRg st="16" end="3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uiExpand="1" build="p"/>
      <p:bldP spid="22"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3793" name="组合 6"/>
          <p:cNvGrpSpPr/>
          <p:nvPr/>
        </p:nvGrpSpPr>
        <p:grpSpPr>
          <a:xfrm>
            <a:off x="2935288" y="-22225"/>
            <a:ext cx="6210300" cy="6538913"/>
            <a:chOff x="5212" y="-35"/>
            <a:chExt cx="8984" cy="9900"/>
          </a:xfrm>
        </p:grpSpPr>
        <p:pic>
          <p:nvPicPr>
            <p:cNvPr id="33794" name="图片 4" descr="03f96b1c6bfa00fbf57befaf6cc9d428"/>
            <p:cNvPicPr>
              <a:picLocks noChangeAspect="1"/>
            </p:cNvPicPr>
            <p:nvPr/>
          </p:nvPicPr>
          <p:blipFill>
            <a:blip r:embed="rId1"/>
            <a:stretch>
              <a:fillRect/>
            </a:stretch>
          </p:blipFill>
          <p:spPr>
            <a:xfrm>
              <a:off x="5212" y="-35"/>
              <a:ext cx="8984" cy="9900"/>
            </a:xfrm>
            <a:prstGeom prst="rect">
              <a:avLst/>
            </a:prstGeom>
            <a:noFill/>
            <a:ln w="9525">
              <a:noFill/>
            </a:ln>
          </p:spPr>
        </p:pic>
        <p:sp>
          <p:nvSpPr>
            <p:cNvPr id="33795" name="文本框 5"/>
            <p:cNvSpPr txBox="1"/>
            <p:nvPr/>
          </p:nvSpPr>
          <p:spPr>
            <a:xfrm>
              <a:off x="8348" y="-35"/>
              <a:ext cx="2490" cy="8209"/>
            </a:xfrm>
            <a:prstGeom prst="rect">
              <a:avLst/>
            </a:prstGeom>
            <a:noFill/>
            <a:ln w="9525">
              <a:noFill/>
            </a:ln>
          </p:spPr>
          <p:txBody>
            <a:bodyPr vert="eaVert" wrap="square" anchor="t">
              <a:spAutoFit/>
            </a:bodyPr>
            <a:p>
              <a:r>
                <a:rPr lang="zh-CN" altLang="en-US" sz="10000">
                  <a:latin typeface="方正字迹-吕建德行楷简体" panose="02010600010101010101" charset="-122"/>
                  <a:ea typeface="方正字迹-吕建德行楷简体" panose="02010600010101010101" charset="-122"/>
                  <a:sym typeface="Arial" panose="020B0604020202020204" charset="-76"/>
                </a:rPr>
                <a:t>主题讨论</a:t>
              </a:r>
              <a:endParaRPr lang="zh-CN" altLang="en-US" sz="10000">
                <a:latin typeface="新蒂文征明简繁" charset="-122"/>
                <a:ea typeface="新蒂文征明简繁" charset="-122"/>
              </a:endParaRPr>
            </a:p>
          </p:txBody>
        </p:sp>
      </p:grpSp>
      <p:pic>
        <p:nvPicPr>
          <p:cNvPr id="33796" name="图片 7" descr="76cb2fa332ccab346e25e38b18354b63"/>
          <p:cNvPicPr>
            <a:picLocks noChangeAspect="1"/>
          </p:cNvPicPr>
          <p:nvPr/>
        </p:nvPicPr>
        <p:blipFill>
          <a:blip r:embed="rId2"/>
          <a:srcRect l="54510"/>
          <a:stretch>
            <a:fillRect/>
          </a:stretch>
        </p:blipFill>
        <p:spPr>
          <a:xfrm flipH="1" flipV="1">
            <a:off x="-6350" y="-22225"/>
            <a:ext cx="1476375" cy="2411413"/>
          </a:xfrm>
          <a:prstGeom prst="rect">
            <a:avLst/>
          </a:prstGeom>
          <a:noFill/>
          <a:ln w="9525">
            <a:noFill/>
          </a:ln>
        </p:spPr>
      </p:pic>
      <p:pic>
        <p:nvPicPr>
          <p:cNvPr id="33797" name="图片 8" descr="76cb2fa332ccab346e25e38b18354b63"/>
          <p:cNvPicPr>
            <a:picLocks noChangeAspect="1"/>
          </p:cNvPicPr>
          <p:nvPr/>
        </p:nvPicPr>
        <p:blipFill>
          <a:blip r:embed="rId2"/>
          <a:stretch>
            <a:fillRect/>
          </a:stretch>
        </p:blipFill>
        <p:spPr>
          <a:xfrm>
            <a:off x="8489950" y="4108450"/>
            <a:ext cx="3722688" cy="2763838"/>
          </a:xfrm>
          <a:prstGeom prst="rect">
            <a:avLst/>
          </a:prstGeom>
          <a:noFill/>
          <a:ln w="9525">
            <a:noFill/>
          </a:ln>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图片 14"/>
          <p:cNvPicPr>
            <a:picLocks noChangeAspect="1"/>
          </p:cNvPicPr>
          <p:nvPr/>
        </p:nvPicPr>
        <p:blipFill>
          <a:blip r:embed="rId1"/>
          <a:srcRect l="32993" t="4407"/>
          <a:stretch>
            <a:fillRect/>
          </a:stretch>
        </p:blipFill>
        <p:spPr>
          <a:xfrm>
            <a:off x="8664575" y="3082925"/>
            <a:ext cx="3527425" cy="3775075"/>
          </a:xfrm>
          <a:prstGeom prst="rect">
            <a:avLst/>
          </a:prstGeom>
          <a:noFill/>
          <a:ln w="9525">
            <a:noFill/>
          </a:ln>
        </p:spPr>
      </p:pic>
      <p:pic>
        <p:nvPicPr>
          <p:cNvPr id="3" name="图片 2"/>
          <p:cNvPicPr>
            <a:picLocks noChangeAspect="1"/>
          </p:cNvPicPr>
          <p:nvPr/>
        </p:nvPicPr>
        <p:blipFill>
          <a:blip r:embed="rId2"/>
          <a:srcRect l="24013" t="63232" r="40993" b="5745"/>
          <a:stretch>
            <a:fillRect/>
          </a:stretch>
        </p:blipFill>
        <p:spPr>
          <a:xfrm>
            <a:off x="-22225" y="5718175"/>
            <a:ext cx="4267200" cy="1168400"/>
          </a:xfrm>
          <a:prstGeom prst="rect">
            <a:avLst/>
          </a:prstGeom>
          <a:noFill/>
          <a:ln w="9525">
            <a:noFill/>
          </a:ln>
        </p:spPr>
      </p:pic>
      <p:sp>
        <p:nvSpPr>
          <p:cNvPr id="2"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阅读资料，任选角度，谈谈“无用之用”</a:t>
            </a:r>
            <a:endParaRPr lang="zh-CN" altLang="en-US" sz="2400" dirty="0">
              <a:solidFill>
                <a:srgbClr val="595959"/>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p:cNvPicPr>
          <p:nvPr/>
        </p:nvPicPr>
        <p:blipFill>
          <a:blip r:embed="rId3"/>
          <a:srcRect l="2" r="-4292" b="14368"/>
          <a:stretch>
            <a:fillRect/>
          </a:stretch>
        </p:blipFill>
        <p:spPr>
          <a:xfrm>
            <a:off x="5546725" y="152400"/>
            <a:ext cx="1530350" cy="960438"/>
          </a:xfrm>
          <a:prstGeom prst="rect">
            <a:avLst/>
          </a:prstGeom>
          <a:noFill/>
          <a:ln w="9525">
            <a:noFill/>
          </a:ln>
        </p:spPr>
      </p:pic>
      <p:sp>
        <p:nvSpPr>
          <p:cNvPr id="4" name="文本框 3"/>
          <p:cNvSpPr txBox="1"/>
          <p:nvPr/>
        </p:nvSpPr>
        <p:spPr>
          <a:xfrm>
            <a:off x="1008063" y="1382713"/>
            <a:ext cx="8818563" cy="1692275"/>
          </a:xfrm>
          <a:prstGeom prst="rect">
            <a:avLst/>
          </a:prstGeom>
          <a:noFill/>
        </p:spPr>
        <p:txBody>
          <a:bodyPr wrap="none" rtlCol="0" anchor="t">
            <a:spAutoFit/>
          </a:bodyPr>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宋江的军师叫吴用，吴用是一个乡村代教，既无林冲八十万禁军教头之武艺，</a:t>
            </a:r>
            <a:endParaRPr lang="zh-CN" altLang="en-US" sz="2000" noProof="1" dirty="0">
              <a:solidFill>
                <a:srgbClr val="663300"/>
              </a:solidFill>
              <a:latin typeface="隶书" panose="02010509060101010101" charset="-122"/>
              <a:ea typeface="隶书" panose="02010509060101010101" charset="-122"/>
              <a:sym typeface="Arial" panose="020B0604020202020204" charset="-76"/>
            </a:endParaRPr>
          </a:p>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又无鲁智深倒拔垂杨柳之蛮力，身如弱柳临风，手无缚鸡之力，对于行军打</a:t>
            </a:r>
            <a:endParaRPr lang="zh-CN" altLang="en-US" sz="2000" noProof="1" dirty="0">
              <a:solidFill>
                <a:srgbClr val="663300"/>
              </a:solidFill>
              <a:latin typeface="隶书" panose="02010509060101010101" charset="-122"/>
              <a:ea typeface="隶书" panose="02010509060101010101" charset="-122"/>
              <a:sym typeface="Arial" panose="020B0604020202020204" charset="-76"/>
            </a:endParaRPr>
          </a:p>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仗真可说是个无用之人，然而每次梁山出战，无论三打祝家庄还是五打曾头</a:t>
            </a:r>
            <a:endParaRPr lang="zh-CN" altLang="en-US" sz="2000" noProof="1" dirty="0">
              <a:solidFill>
                <a:srgbClr val="663300"/>
              </a:solidFill>
              <a:latin typeface="隶书" panose="02010509060101010101" charset="-122"/>
              <a:ea typeface="隶书" panose="02010509060101010101" charset="-122"/>
              <a:sym typeface="Arial" panose="020B0604020202020204" charset="-76"/>
            </a:endParaRPr>
          </a:p>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市，</a:t>
            </a:r>
            <a:r>
              <a:rPr lang="zh-CN" altLang="en-US" sz="2000" b="1" u="sng" noProof="1" dirty="0">
                <a:solidFill>
                  <a:srgbClr val="FF0000"/>
                </a:solidFill>
                <a:effectLst>
                  <a:outerShdw blurRad="38100" dist="38100" dir="2700000">
                    <a:srgbClr val="000000"/>
                  </a:outerShdw>
                </a:effectLst>
                <a:latin typeface="隶书" panose="02010509060101010101" charset="-122"/>
                <a:ea typeface="隶书" panose="02010509060101010101" charset="-122"/>
                <a:cs typeface="+mn-cs"/>
                <a:sym typeface="Arial" panose="020B0604020202020204" charset="-76"/>
              </a:rPr>
              <a:t>只要吴用不在，就打不了胜仗.</a:t>
            </a:r>
            <a:endParaRPr lang="zh-CN" altLang="en-US" sz="2000" noProof="1">
              <a:latin typeface="隶书" panose="02010509060101010101" charset="-122"/>
              <a:ea typeface="隶书" panose="02010509060101010101" charset="-122"/>
            </a:endParaRPr>
          </a:p>
        </p:txBody>
      </p:sp>
      <p:sp>
        <p:nvSpPr>
          <p:cNvPr id="5" name="文本框 4"/>
          <p:cNvSpPr txBox="1"/>
          <p:nvPr/>
        </p:nvSpPr>
        <p:spPr>
          <a:xfrm>
            <a:off x="1008063" y="3492500"/>
            <a:ext cx="8231188" cy="2092325"/>
          </a:xfrm>
          <a:prstGeom prst="rect">
            <a:avLst/>
          </a:prstGeom>
          <a:noFill/>
        </p:spPr>
        <p:txBody>
          <a:bodyPr wrap="square" rtlCol="0" anchor="t">
            <a:spAutoFit/>
          </a:bodyPr>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近代的梁漱溟先生，毕生为“</a:t>
            </a:r>
            <a:r>
              <a:rPr lang="zh-CN" altLang="en-US" sz="2000" b="1" noProof="1" dirty="0">
                <a:solidFill>
                  <a:schemeClr val="hlink"/>
                </a:solidFill>
                <a:latin typeface="隶书" panose="02010509060101010101" charset="-122"/>
                <a:ea typeface="隶书" panose="02010509060101010101" charset="-122"/>
                <a:cs typeface="+mn-cs"/>
                <a:sym typeface="Arial" panose="020B0604020202020204" charset="-76"/>
              </a:rPr>
              <a:t>架一座东西文化沟通之桥</a:t>
            </a: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”而努力，为解决“此人、此时、此地”的问题深切考虑生命之道的普及需要，能行则行，不行则藏，推动乡村建设。他分东西文化为两期——</a:t>
            </a:r>
            <a:r>
              <a:rPr lang="zh-CN" altLang="en-US" sz="2000" b="1" u="sng" noProof="1" dirty="0">
                <a:solidFill>
                  <a:srgbClr val="FF0000"/>
                </a:solidFill>
                <a:effectLst>
                  <a:outerShdw blurRad="38100" dist="38100" dir="2700000">
                    <a:srgbClr val="000000"/>
                  </a:outerShdw>
                </a:effectLst>
                <a:latin typeface="隶书" panose="02010509060101010101" charset="-122"/>
                <a:ea typeface="隶书" panose="02010509060101010101" charset="-122"/>
                <a:cs typeface="+mn-cs"/>
                <a:sym typeface="Arial" panose="020B0604020202020204" charset="-76"/>
              </a:rPr>
              <a:t>物化文明和心性文明</a:t>
            </a:r>
            <a:r>
              <a:rPr lang="zh-CN" altLang="en-US" sz="2000" noProof="1" dirty="0">
                <a:latin typeface="隶书" panose="02010509060101010101" charset="-122"/>
                <a:ea typeface="隶书" panose="02010509060101010101" charset="-122"/>
                <a:cs typeface="+mn-cs"/>
                <a:sym typeface="+mn-ea"/>
              </a:rPr>
              <a:t>。并</a:t>
            </a: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归纳中华文明的早熟性，认为中华早熟文明之根，要抽出手脚运用西方物化文明才能内外充实。</a:t>
            </a:r>
            <a:endParaRPr lang="zh-CN" altLang="en-US" sz="2000" noProof="1">
              <a:latin typeface="隶书" panose="02010509060101010101" charset="-122"/>
              <a:ea typeface="隶书" panose="02010509060101010101" charset="-122"/>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1" presetClass="entr" presetSubtype="0" fill="hold" grpId="0" nodeType="withEffect">
                                  <p:stCondLst>
                                    <p:cond delay="0"/>
                                  </p:stCondLst>
                                  <p:iterate type="wd">
                                    <p:tmPct val="10000"/>
                                  </p:iterate>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
                                        </p:tgtEl>
                                        <p:attrNameLst>
                                          <p:attrName>ppt_y</p:attrName>
                                        </p:attrNameLst>
                                      </p:cBhvr>
                                      <p:tavLst>
                                        <p:tav tm="0">
                                          <p:val>
                                            <p:strVal val="#ppt_y"/>
                                          </p:val>
                                        </p:tav>
                                        <p:tav tm="100000">
                                          <p:val>
                                            <p:strVal val="#ppt_y"/>
                                          </p:val>
                                        </p:tav>
                                      </p:tavLst>
                                    </p:anim>
                                    <p:anim calcmode="lin" valueType="num">
                                      <p:cBhvr>
                                        <p:cTn id="17"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
                                        </p:tgtEl>
                                      </p:cBhvr>
                                    </p:animEffect>
                                  </p:childTnLst>
                                </p:cTn>
                              </p:par>
                              <p:par>
                                <p:cTn id="20" presetID="2" presetClass="entr" presetSubtype="8"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1000" fill="hold"/>
                                        <p:tgtEl>
                                          <p:spTgt spid="31"/>
                                        </p:tgtEl>
                                        <p:attrNameLst>
                                          <p:attrName>ppt_x</p:attrName>
                                        </p:attrNameLst>
                                      </p:cBhvr>
                                      <p:tavLst>
                                        <p:tav tm="0">
                                          <p:val>
                                            <p:strVal val="0-#ppt_w/2"/>
                                          </p:val>
                                        </p:tav>
                                        <p:tav tm="100000">
                                          <p:val>
                                            <p:strVal val="#ppt_x"/>
                                          </p:val>
                                        </p:tav>
                                      </p:tavLst>
                                    </p:anim>
                                    <p:anim calcmode="lin" valueType="num">
                                      <p:cBhvr>
                                        <p:cTn id="23"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up)">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1000"/>
                                        <p:tgtEl>
                                          <p:spTgt spid="5"/>
                                        </p:tgtEl>
                                      </p:cBhvr>
                                    </p:animEffect>
                                    <p:anim calcmode="lin" valueType="num">
                                      <p:cBhvr>
                                        <p:cTn id="34" dur="1000" fill="hold"/>
                                        <p:tgtEl>
                                          <p:spTgt spid="5"/>
                                        </p:tgtEl>
                                        <p:attrNameLst>
                                          <p:attrName>ppt_x</p:attrName>
                                        </p:attrNameLst>
                                      </p:cBhvr>
                                      <p:tavLst>
                                        <p:tav tm="0">
                                          <p:val>
                                            <p:strVal val="#ppt_x"/>
                                          </p:val>
                                        </p:tav>
                                        <p:tav tm="100000">
                                          <p:val>
                                            <p:strVal val="#ppt_x"/>
                                          </p:val>
                                        </p:tav>
                                      </p:tavLst>
                                    </p:anim>
                                    <p:anim calcmode="lin" valueType="num">
                                      <p:cBhvr>
                                        <p:cTn id="3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图片 14"/>
          <p:cNvPicPr>
            <a:picLocks noChangeAspect="1"/>
          </p:cNvPicPr>
          <p:nvPr/>
        </p:nvPicPr>
        <p:blipFill>
          <a:blip r:embed="rId1"/>
          <a:srcRect l="32993" t="4407"/>
          <a:stretch>
            <a:fillRect/>
          </a:stretch>
        </p:blipFill>
        <p:spPr>
          <a:xfrm>
            <a:off x="8391525" y="2792413"/>
            <a:ext cx="3800475" cy="4065587"/>
          </a:xfrm>
          <a:prstGeom prst="rect">
            <a:avLst/>
          </a:prstGeom>
          <a:noFill/>
          <a:ln w="9525">
            <a:noFill/>
          </a:ln>
        </p:spPr>
      </p:pic>
      <p:pic>
        <p:nvPicPr>
          <p:cNvPr id="3" name="图片 2"/>
          <p:cNvPicPr>
            <a:picLocks noChangeAspect="1"/>
          </p:cNvPicPr>
          <p:nvPr/>
        </p:nvPicPr>
        <p:blipFill>
          <a:blip r:embed="rId2"/>
          <a:srcRect l="24013" t="63232" r="40993" b="5745"/>
          <a:stretch>
            <a:fillRect/>
          </a:stretch>
        </p:blipFill>
        <p:spPr>
          <a:xfrm>
            <a:off x="-22225" y="5502275"/>
            <a:ext cx="5840413" cy="1384300"/>
          </a:xfrm>
          <a:prstGeom prst="rect">
            <a:avLst/>
          </a:prstGeom>
          <a:noFill/>
          <a:ln w="9525">
            <a:noFill/>
          </a:ln>
        </p:spPr>
      </p:pic>
      <p:sp>
        <p:nvSpPr>
          <p:cNvPr id="2"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阅读资料，任选角度，谈谈“无用之用”</a:t>
            </a:r>
            <a:endParaRPr lang="zh-CN" altLang="en-US" sz="2400" dirty="0">
              <a:solidFill>
                <a:srgbClr val="595959"/>
              </a:solidFill>
              <a:latin typeface="华文行楷" panose="02010800040101010101" charset="-122"/>
              <a:ea typeface="华文行楷" panose="02010800040101010101" charset="-122"/>
            </a:endParaRPr>
          </a:p>
        </p:txBody>
      </p:sp>
      <p:pic>
        <p:nvPicPr>
          <p:cNvPr id="31" name="Picture 272" descr="28"/>
          <p:cNvPicPr>
            <a:picLocks noChangeAspect="1"/>
          </p:cNvPicPr>
          <p:nvPr/>
        </p:nvPicPr>
        <p:blipFill>
          <a:blip r:embed="rId3"/>
          <a:srcRect l="2" r="-4292" b="14368"/>
          <a:stretch>
            <a:fillRect/>
          </a:stretch>
        </p:blipFill>
        <p:spPr>
          <a:xfrm>
            <a:off x="5546725" y="152400"/>
            <a:ext cx="1530350" cy="960438"/>
          </a:xfrm>
          <a:prstGeom prst="rect">
            <a:avLst/>
          </a:prstGeom>
          <a:noFill/>
          <a:ln w="9525">
            <a:noFill/>
          </a:ln>
        </p:spPr>
      </p:pic>
      <p:sp>
        <p:nvSpPr>
          <p:cNvPr id="6" name="文本框 5"/>
          <p:cNvSpPr txBox="1"/>
          <p:nvPr/>
        </p:nvSpPr>
        <p:spPr>
          <a:xfrm>
            <a:off x="931863" y="1376363"/>
            <a:ext cx="8837613" cy="1290638"/>
          </a:xfrm>
          <a:prstGeom prst="rect">
            <a:avLst/>
          </a:prstGeom>
          <a:noFill/>
        </p:spPr>
        <p:txBody>
          <a:bodyPr wrap="none" rtlCol="0" anchor="t">
            <a:spAutoFit/>
          </a:bodyPr>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《老子》发行量全球第二，人类在科学技术和物质财富上虽取得了突飞猛进的</a:t>
            </a:r>
            <a:endParaRPr lang="zh-CN" altLang="en-US" sz="2000" noProof="1" dirty="0">
              <a:solidFill>
                <a:srgbClr val="663300"/>
              </a:solidFill>
              <a:latin typeface="隶书" panose="02010509060101010101" charset="-122"/>
              <a:ea typeface="隶书" panose="02010509060101010101" charset="-122"/>
              <a:sym typeface="Arial" panose="020B0604020202020204" charset="-76"/>
            </a:endParaRPr>
          </a:p>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发展，但也造成了</a:t>
            </a:r>
            <a:r>
              <a:rPr lang="zh-CN" altLang="en-US" sz="2000" b="1" u="sng" noProof="1" dirty="0">
                <a:solidFill>
                  <a:srgbClr val="FF0000"/>
                </a:solidFill>
                <a:effectLst>
                  <a:outerShdw blurRad="38100" dist="38100" dir="2700000">
                    <a:srgbClr val="000000"/>
                  </a:outerShdw>
                </a:effectLst>
                <a:latin typeface="隶书" panose="02010509060101010101" charset="-122"/>
                <a:ea typeface="隶书" panose="02010509060101010101" charset="-122"/>
                <a:cs typeface="+mn-cs"/>
                <a:sym typeface="Arial" panose="020B0604020202020204" charset="-76"/>
              </a:rPr>
              <a:t>环境破坏、价值迷惘和心灵污染</a:t>
            </a: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三大危机。面对这些社会危</a:t>
            </a:r>
            <a:endParaRPr lang="zh-CN" altLang="en-US" sz="2000" noProof="1" dirty="0">
              <a:solidFill>
                <a:srgbClr val="663300"/>
              </a:solidFill>
              <a:latin typeface="隶书" panose="02010509060101010101" charset="-122"/>
              <a:ea typeface="隶书" panose="02010509060101010101" charset="-122"/>
              <a:sym typeface="Arial" panose="020B0604020202020204" charset="-76"/>
            </a:endParaRPr>
          </a:p>
          <a:p>
            <a:pPr fontAlgn="auto">
              <a:lnSpc>
                <a:spcPct val="130000"/>
              </a:lnSpc>
            </a:pPr>
            <a:r>
              <a:rPr lang="zh-CN" altLang="en-US" sz="2000" noProof="1" dirty="0">
                <a:solidFill>
                  <a:srgbClr val="663300"/>
                </a:solidFill>
                <a:latin typeface="隶书" panose="02010509060101010101" charset="-122"/>
                <a:ea typeface="隶书" panose="02010509060101010101" charset="-122"/>
                <a:cs typeface="+mn-cs"/>
                <a:sym typeface="Arial" panose="020B0604020202020204" charset="-76"/>
              </a:rPr>
              <a:t>机。西方人开始从东方道家思想中寻求智慧，以解决现实问题。</a:t>
            </a:r>
            <a:endParaRPr lang="zh-CN" altLang="en-US" sz="2000" noProof="1">
              <a:latin typeface="隶书" panose="02010509060101010101" charset="-122"/>
              <a:ea typeface="隶书" panose="02010509060101010101" charset="-122"/>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1" presetClass="entr" presetSubtype="0" fill="hold" grpId="0" nodeType="withEffect">
                                  <p:stCondLst>
                                    <p:cond delay="0"/>
                                  </p:stCondLst>
                                  <p:iterate type="wd">
                                    <p:tmPct val="10000"/>
                                  </p:iterate>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
                                        </p:tgtEl>
                                        <p:attrNameLst>
                                          <p:attrName>ppt_y</p:attrName>
                                        </p:attrNameLst>
                                      </p:cBhvr>
                                      <p:tavLst>
                                        <p:tav tm="0">
                                          <p:val>
                                            <p:strVal val="#ppt_y"/>
                                          </p:val>
                                        </p:tav>
                                        <p:tav tm="100000">
                                          <p:val>
                                            <p:strVal val="#ppt_y"/>
                                          </p:val>
                                        </p:tav>
                                      </p:tavLst>
                                    </p:anim>
                                    <p:anim calcmode="lin" valueType="num">
                                      <p:cBhvr>
                                        <p:cTn id="17"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
                                        </p:tgtEl>
                                      </p:cBhvr>
                                    </p:animEffect>
                                  </p:childTnLst>
                                </p:cTn>
                              </p:par>
                              <p:par>
                                <p:cTn id="20" presetID="2" presetClass="entr" presetSubtype="8"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1000" fill="hold"/>
                                        <p:tgtEl>
                                          <p:spTgt spid="31"/>
                                        </p:tgtEl>
                                        <p:attrNameLst>
                                          <p:attrName>ppt_x</p:attrName>
                                        </p:attrNameLst>
                                      </p:cBhvr>
                                      <p:tavLst>
                                        <p:tav tm="0">
                                          <p:val>
                                            <p:strVal val="0-#ppt_w/2"/>
                                          </p:val>
                                        </p:tav>
                                        <p:tav tm="100000">
                                          <p:val>
                                            <p:strVal val="#ppt_x"/>
                                          </p:val>
                                        </p:tav>
                                      </p:tavLst>
                                    </p:anim>
                                    <p:anim calcmode="lin" valueType="num">
                                      <p:cBhvr>
                                        <p:cTn id="23"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7cc6def0bdb2e3098b1d4681fd23e1a0">
            <a:hlinkClick r:id="rId1" action="ppaction://hlinkfile"/>
          </p:cNvPr>
          <p:cNvPicPr>
            <a:picLocks noChangeAspect="1"/>
          </p:cNvPicPr>
          <p:nvPr/>
        </p:nvPicPr>
        <p:blipFill>
          <a:blip r:embed="rId2"/>
          <a:stretch>
            <a:fillRect/>
          </a:stretch>
        </p:blipFill>
        <p:spPr>
          <a:xfrm flipH="1">
            <a:off x="8163560" y="1799590"/>
            <a:ext cx="4114800" cy="5809613"/>
          </a:xfrm>
          <a:prstGeom prst="rect">
            <a:avLst/>
          </a:prstGeom>
          <a:effectLst>
            <a:softEdge rad="76200"/>
          </a:effectLst>
        </p:spPr>
      </p:pic>
      <p:sp>
        <p:nvSpPr>
          <p:cNvPr id="3" name="TextBox 24"/>
          <p:cNvSpPr txBox="1"/>
          <p:nvPr/>
        </p:nvSpPr>
        <p:spPr>
          <a:xfrm>
            <a:off x="401638" y="762000"/>
            <a:ext cx="5573712"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拓展案例：人文剧院</a:t>
            </a:r>
            <a:endParaRPr lang="zh-CN" altLang="en-US" sz="2400" dirty="0">
              <a:solidFill>
                <a:srgbClr val="595959"/>
              </a:solidFill>
              <a:latin typeface="华文行楷" panose="02010800040101010101" charset="-122"/>
              <a:ea typeface="华文行楷" panose="02010800040101010101" charset="-122"/>
              <a:sym typeface="Arial" panose="020B0604020202020204" charset="-76"/>
            </a:endParaRPr>
          </a:p>
        </p:txBody>
      </p:sp>
      <p:pic>
        <p:nvPicPr>
          <p:cNvPr id="31" name="Picture 272" descr="28"/>
          <p:cNvPicPr>
            <a:picLocks noChangeAspect="1"/>
          </p:cNvPicPr>
          <p:nvPr/>
        </p:nvPicPr>
        <p:blipFill>
          <a:blip r:embed="rId3"/>
          <a:srcRect l="2" r="-4292" b="14368"/>
          <a:stretch>
            <a:fillRect/>
          </a:stretch>
        </p:blipFill>
        <p:spPr>
          <a:xfrm>
            <a:off x="3422650" y="511175"/>
            <a:ext cx="1530350" cy="960438"/>
          </a:xfrm>
          <a:prstGeom prst="rect">
            <a:avLst/>
          </a:prstGeom>
          <a:noFill/>
          <a:ln w="9525">
            <a:noFill/>
          </a:ln>
        </p:spPr>
      </p:pic>
      <p:sp>
        <p:nvSpPr>
          <p:cNvPr id="5" name="文本框 4"/>
          <p:cNvSpPr txBox="1"/>
          <p:nvPr/>
        </p:nvSpPr>
        <p:spPr>
          <a:xfrm>
            <a:off x="3648075" y="2773363"/>
            <a:ext cx="2595563" cy="398462"/>
          </a:xfrm>
          <a:prstGeom prst="rect">
            <a:avLst/>
          </a:prstGeom>
          <a:noFill/>
          <a:ln w="9525">
            <a:noFill/>
          </a:ln>
        </p:spPr>
        <p:txBody>
          <a:bodyPr wrap="none" anchor="t">
            <a:spAutoFit/>
          </a:bodyPr>
          <a:p>
            <a:r>
              <a:rPr lang="zh-CN" altLang="en-US" sz="2000" dirty="0">
                <a:solidFill>
                  <a:srgbClr val="502C08"/>
                </a:solidFill>
                <a:latin typeface="隶书" panose="02010509060101010101" charset="-122"/>
                <a:ea typeface="隶书" panose="02010509060101010101" charset="-122"/>
                <a:sym typeface="等线" panose="02010600030101010101" charset="-122"/>
              </a:rPr>
              <a:t>美国短片《MAN人类》</a:t>
            </a:r>
            <a:endParaRPr lang="zh-CN" altLang="en-US" sz="2000" dirty="0">
              <a:solidFill>
                <a:srgbClr val="502C08"/>
              </a:solidFill>
              <a:latin typeface="隶书" panose="02010509060101010101" charset="-122"/>
              <a:ea typeface="隶书" panose="02010509060101010101" charset="-122"/>
              <a:sym typeface="等线" panose="02010600030101010101"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wd">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 presetClass="entr" presetSubtype="8" fill="hold" nodeType="with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p:cTn id="14" dur="1000" fill="hold"/>
                                        <p:tgtEl>
                                          <p:spTgt spid="31"/>
                                        </p:tgtEl>
                                        <p:attrNameLst>
                                          <p:attrName>ppt_x</p:attrName>
                                        </p:attrNameLst>
                                      </p:cBhvr>
                                      <p:tavLst>
                                        <p:tav tm="0">
                                          <p:val>
                                            <p:strVal val="0-#ppt_w/2"/>
                                          </p:val>
                                        </p:tav>
                                        <p:tav tm="100000">
                                          <p:val>
                                            <p:strVal val="#ppt_x"/>
                                          </p:val>
                                        </p:tav>
                                      </p:tavLst>
                                    </p:anim>
                                    <p:anim calcmode="lin" valueType="num">
                                      <p:cBhvr>
                                        <p:cTn id="15"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图片 14"/>
          <p:cNvPicPr>
            <a:picLocks noChangeAspect="1"/>
          </p:cNvPicPr>
          <p:nvPr/>
        </p:nvPicPr>
        <p:blipFill>
          <a:blip r:embed="rId1"/>
          <a:srcRect l="32993" t="4407"/>
          <a:stretch>
            <a:fillRect/>
          </a:stretch>
        </p:blipFill>
        <p:spPr>
          <a:xfrm>
            <a:off x="8391525" y="2792413"/>
            <a:ext cx="3800475" cy="4065587"/>
          </a:xfrm>
          <a:prstGeom prst="rect">
            <a:avLst/>
          </a:prstGeom>
          <a:noFill/>
          <a:ln w="9525">
            <a:noFill/>
          </a:ln>
        </p:spPr>
      </p:pic>
      <p:pic>
        <p:nvPicPr>
          <p:cNvPr id="3" name="图片 2"/>
          <p:cNvPicPr>
            <a:picLocks noChangeAspect="1"/>
          </p:cNvPicPr>
          <p:nvPr/>
        </p:nvPicPr>
        <p:blipFill>
          <a:blip r:embed="rId2"/>
          <a:srcRect l="24013" t="63232" r="40993" b="5745"/>
          <a:stretch>
            <a:fillRect/>
          </a:stretch>
        </p:blipFill>
        <p:spPr>
          <a:xfrm>
            <a:off x="-22225" y="5502275"/>
            <a:ext cx="5840413" cy="1384300"/>
          </a:xfrm>
          <a:prstGeom prst="rect">
            <a:avLst/>
          </a:prstGeom>
          <a:noFill/>
          <a:ln w="9525">
            <a:noFill/>
          </a:ln>
        </p:spPr>
      </p:pic>
      <p:sp>
        <p:nvSpPr>
          <p:cNvPr id="2"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阅读资料，任选角度，谈谈“无用之用”</a:t>
            </a:r>
            <a:endParaRPr lang="zh-CN" altLang="en-US" sz="2400" dirty="0">
              <a:solidFill>
                <a:srgbClr val="595959"/>
              </a:solidFill>
              <a:latin typeface="华文行楷" panose="02010800040101010101" charset="-122"/>
              <a:ea typeface="华文行楷" panose="02010800040101010101" charset="-122"/>
            </a:endParaRPr>
          </a:p>
        </p:txBody>
      </p:sp>
      <p:pic>
        <p:nvPicPr>
          <p:cNvPr id="31" name="Picture 272" descr="28"/>
          <p:cNvPicPr>
            <a:picLocks noChangeAspect="1"/>
          </p:cNvPicPr>
          <p:nvPr/>
        </p:nvPicPr>
        <p:blipFill>
          <a:blip r:embed="rId3"/>
          <a:srcRect l="2" r="-4292" b="14368"/>
          <a:stretch>
            <a:fillRect/>
          </a:stretch>
        </p:blipFill>
        <p:spPr>
          <a:xfrm>
            <a:off x="5546725" y="152400"/>
            <a:ext cx="1530350" cy="960438"/>
          </a:xfrm>
          <a:prstGeom prst="rect">
            <a:avLst/>
          </a:prstGeom>
          <a:noFill/>
          <a:ln w="9525">
            <a:noFill/>
          </a:ln>
        </p:spPr>
      </p:pic>
      <p:sp>
        <p:nvSpPr>
          <p:cNvPr id="6" name="文本框 5"/>
          <p:cNvSpPr txBox="1"/>
          <p:nvPr/>
        </p:nvSpPr>
        <p:spPr>
          <a:xfrm>
            <a:off x="931863" y="1376363"/>
            <a:ext cx="8828088" cy="1290638"/>
          </a:xfrm>
          <a:prstGeom prst="rect">
            <a:avLst/>
          </a:prstGeom>
          <a:noFill/>
        </p:spPr>
        <p:txBody>
          <a:bodyPr wrap="none" rtlCol="0" anchor="t">
            <a:spAutoFit/>
          </a:bodyPr>
          <a:p>
            <a:pPr fontAlgn="auto">
              <a:lnSpc>
                <a:spcPct val="130000"/>
              </a:lnSpc>
            </a:pPr>
            <a:r>
              <a:rPr lang="zh-CN" altLang="en-US" sz="2000" noProof="1" dirty="0">
                <a:solidFill>
                  <a:srgbClr val="663300"/>
                </a:solidFill>
                <a:latin typeface="华文隶书" panose="02010800040101010101" charset="-122"/>
                <a:ea typeface="华文隶书" panose="02010800040101010101" charset="-122"/>
                <a:cs typeface="+mn-cs"/>
                <a:sym typeface="Arial" panose="020B0604020202020204" charset="-76"/>
              </a:rPr>
              <a:t>《老子》发行量全球第二，人类在科学技术和物质财富上虽取得了突飞猛进的</a:t>
            </a:r>
            <a:endParaRPr lang="zh-CN" altLang="en-US" sz="2000" noProof="1" dirty="0">
              <a:solidFill>
                <a:srgbClr val="663300"/>
              </a:solidFill>
              <a:latin typeface="华文隶书" panose="02010800040101010101" charset="-122"/>
              <a:ea typeface="华文隶书" panose="02010800040101010101" charset="-122"/>
              <a:sym typeface="Arial" panose="020B0604020202020204" charset="-76"/>
            </a:endParaRPr>
          </a:p>
          <a:p>
            <a:pPr fontAlgn="auto">
              <a:lnSpc>
                <a:spcPct val="130000"/>
              </a:lnSpc>
            </a:pPr>
            <a:r>
              <a:rPr lang="zh-CN" altLang="en-US" sz="2000" noProof="1" dirty="0">
                <a:solidFill>
                  <a:srgbClr val="663300"/>
                </a:solidFill>
                <a:latin typeface="华文隶书" panose="02010800040101010101" charset="-122"/>
                <a:ea typeface="华文隶书" panose="02010800040101010101" charset="-122"/>
                <a:cs typeface="+mn-cs"/>
                <a:sym typeface="Arial" panose="020B0604020202020204" charset="-76"/>
              </a:rPr>
              <a:t>发展，但也造成了</a:t>
            </a:r>
            <a:r>
              <a:rPr lang="zh-CN" altLang="en-US" sz="2000" b="1" u="sng" noProof="1" dirty="0">
                <a:solidFill>
                  <a:srgbClr val="FF0000"/>
                </a:solidFill>
                <a:effectLst>
                  <a:outerShdw blurRad="38100" dist="38100" dir="2700000">
                    <a:srgbClr val="000000"/>
                  </a:outerShdw>
                </a:effectLst>
                <a:latin typeface="华文隶书" panose="02010800040101010101" charset="-122"/>
                <a:ea typeface="华文隶书" panose="02010800040101010101" charset="-122"/>
                <a:cs typeface="+mn-cs"/>
                <a:sym typeface="Arial" panose="020B0604020202020204" charset="-76"/>
              </a:rPr>
              <a:t>环境破坏、价值迷惘和心灵污染</a:t>
            </a:r>
            <a:r>
              <a:rPr lang="zh-CN" altLang="en-US" sz="2000" noProof="1" dirty="0">
                <a:solidFill>
                  <a:srgbClr val="663300"/>
                </a:solidFill>
                <a:latin typeface="华文隶书" panose="02010800040101010101" charset="-122"/>
                <a:ea typeface="华文隶书" panose="02010800040101010101" charset="-122"/>
                <a:cs typeface="+mn-cs"/>
                <a:sym typeface="Arial" panose="020B0604020202020204" charset="-76"/>
              </a:rPr>
              <a:t>三大危机。面对这些社会危</a:t>
            </a:r>
            <a:endParaRPr lang="zh-CN" altLang="en-US" sz="2000" noProof="1" dirty="0">
              <a:solidFill>
                <a:srgbClr val="663300"/>
              </a:solidFill>
              <a:latin typeface="华文隶书" panose="02010800040101010101" charset="-122"/>
              <a:ea typeface="华文隶书" panose="02010800040101010101" charset="-122"/>
              <a:sym typeface="Arial" panose="020B0604020202020204" charset="-76"/>
            </a:endParaRPr>
          </a:p>
          <a:p>
            <a:pPr fontAlgn="auto">
              <a:lnSpc>
                <a:spcPct val="130000"/>
              </a:lnSpc>
            </a:pPr>
            <a:r>
              <a:rPr lang="zh-CN" altLang="en-US" sz="2000" noProof="1" dirty="0">
                <a:solidFill>
                  <a:srgbClr val="663300"/>
                </a:solidFill>
                <a:latin typeface="华文隶书" panose="02010800040101010101" charset="-122"/>
                <a:ea typeface="华文隶书" panose="02010800040101010101" charset="-122"/>
                <a:cs typeface="+mn-cs"/>
                <a:sym typeface="Arial" panose="020B0604020202020204" charset="-76"/>
              </a:rPr>
              <a:t>机。西方人开始从东方道家思想中寻求智慧，以解决现实问题。</a:t>
            </a:r>
            <a:endParaRPr lang="zh-CN" altLang="en-US" sz="2000" noProof="1">
              <a:latin typeface="华文隶书" panose="02010800040101010101" charset="-122"/>
              <a:ea typeface="华文隶书" panose="02010800040101010101" charset="-122"/>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1" presetClass="entr" presetSubtype="0" fill="hold" grpId="0" nodeType="withEffect">
                                  <p:stCondLst>
                                    <p:cond delay="0"/>
                                  </p:stCondLst>
                                  <p:iterate type="wd">
                                    <p:tmPct val="10000"/>
                                  </p:iterate>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
                                        </p:tgtEl>
                                        <p:attrNameLst>
                                          <p:attrName>ppt_y</p:attrName>
                                        </p:attrNameLst>
                                      </p:cBhvr>
                                      <p:tavLst>
                                        <p:tav tm="0">
                                          <p:val>
                                            <p:strVal val="#ppt_y"/>
                                          </p:val>
                                        </p:tav>
                                        <p:tav tm="100000">
                                          <p:val>
                                            <p:strVal val="#ppt_y"/>
                                          </p:val>
                                        </p:tav>
                                      </p:tavLst>
                                    </p:anim>
                                    <p:anim calcmode="lin" valueType="num">
                                      <p:cBhvr>
                                        <p:cTn id="17"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
                                        </p:tgtEl>
                                      </p:cBhvr>
                                    </p:animEffect>
                                  </p:childTnLst>
                                </p:cTn>
                              </p:par>
                              <p:par>
                                <p:cTn id="20" presetID="2" presetClass="entr" presetSubtype="8"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1000" fill="hold"/>
                                        <p:tgtEl>
                                          <p:spTgt spid="31"/>
                                        </p:tgtEl>
                                        <p:attrNameLst>
                                          <p:attrName>ppt_x</p:attrName>
                                        </p:attrNameLst>
                                      </p:cBhvr>
                                      <p:tavLst>
                                        <p:tav tm="0">
                                          <p:val>
                                            <p:strVal val="0-#ppt_w/2"/>
                                          </p:val>
                                        </p:tav>
                                        <p:tav tm="100000">
                                          <p:val>
                                            <p:strVal val="#ppt_x"/>
                                          </p:val>
                                        </p:tav>
                                      </p:tavLst>
                                    </p:anim>
                                    <p:anim calcmode="lin" valueType="num">
                                      <p:cBhvr>
                                        <p:cTn id="23" dur="10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41985" name="组合 6"/>
          <p:cNvGrpSpPr/>
          <p:nvPr/>
        </p:nvGrpSpPr>
        <p:grpSpPr>
          <a:xfrm>
            <a:off x="2935288" y="-219075"/>
            <a:ext cx="6210300" cy="6735763"/>
            <a:chOff x="5212" y="-334"/>
            <a:chExt cx="8984" cy="10199"/>
          </a:xfrm>
        </p:grpSpPr>
        <p:pic>
          <p:nvPicPr>
            <p:cNvPr id="41986" name="图片 4" descr="03f96b1c6bfa00fbf57befaf6cc9d428"/>
            <p:cNvPicPr>
              <a:picLocks noChangeAspect="1"/>
            </p:cNvPicPr>
            <p:nvPr/>
          </p:nvPicPr>
          <p:blipFill>
            <a:blip r:embed="rId1"/>
            <a:stretch>
              <a:fillRect/>
            </a:stretch>
          </p:blipFill>
          <p:spPr>
            <a:xfrm>
              <a:off x="5212" y="-35"/>
              <a:ext cx="8984" cy="9900"/>
            </a:xfrm>
            <a:prstGeom prst="rect">
              <a:avLst/>
            </a:prstGeom>
            <a:noFill/>
            <a:ln w="9525">
              <a:noFill/>
            </a:ln>
          </p:spPr>
        </p:pic>
        <p:sp>
          <p:nvSpPr>
            <p:cNvPr id="41987" name="文本框 5"/>
            <p:cNvSpPr txBox="1"/>
            <p:nvPr/>
          </p:nvSpPr>
          <p:spPr>
            <a:xfrm>
              <a:off x="7982" y="-334"/>
              <a:ext cx="3604" cy="7969"/>
            </a:xfrm>
            <a:prstGeom prst="rect">
              <a:avLst/>
            </a:prstGeom>
            <a:noFill/>
            <a:ln w="9525">
              <a:noFill/>
            </a:ln>
          </p:spPr>
          <p:txBody>
            <a:bodyPr vert="eaVert" wrap="square" anchor="t">
              <a:spAutoFit/>
            </a:bodyPr>
            <a:p>
              <a:r>
                <a:rPr lang="en-US" altLang="zh-CN" sz="8000">
                  <a:latin typeface="方正字迹-吕建德行楷简体" panose="02010600010101010101" charset="-122"/>
                  <a:ea typeface="方正字迹-吕建德行楷简体" panose="02010600010101010101" charset="-122"/>
                  <a:sym typeface="Arial" panose="020B0604020202020204" charset="-76"/>
                </a:rPr>
                <a:t> </a:t>
              </a:r>
              <a:r>
                <a:rPr lang="zh-CN" altLang="en-US" sz="8000">
                  <a:latin typeface="方正字迹-吕建德行楷简体" panose="02010600010101010101" charset="-122"/>
                  <a:ea typeface="方正字迹-吕建德行楷简体" panose="02010600010101010101" charset="-122"/>
                  <a:sym typeface="Arial" panose="020B0604020202020204" charset="-76"/>
                </a:rPr>
                <a:t>经典的</a:t>
              </a:r>
              <a:endParaRPr lang="zh-CN" altLang="en-US" sz="8000">
                <a:latin typeface="方正字迹-吕建德行楷简体" panose="02010600010101010101" charset="-122"/>
                <a:ea typeface="方正字迹-吕建德行楷简体" panose="02010600010101010101" charset="-122"/>
                <a:sym typeface="Arial" panose="020B0604020202020204" charset="-76"/>
              </a:endParaRPr>
            </a:p>
            <a:p>
              <a:r>
                <a:rPr lang="en-US" altLang="zh-CN" sz="7000">
                  <a:latin typeface="等线" panose="02010600030101010101" charset="-122"/>
                  <a:ea typeface="等线" panose="02010600030101010101" charset="-122"/>
                  <a:sym typeface="Arial" panose="020B0604020202020204" charset="-76"/>
                </a:rPr>
                <a:t>“</a:t>
              </a:r>
              <a:r>
                <a:rPr lang="zh-CN" altLang="en-US" sz="7000">
                  <a:latin typeface="方正字迹-吕建德行楷简体" panose="02010600010101010101" charset="-122"/>
                  <a:ea typeface="方正字迹-吕建德行楷简体" panose="02010600010101010101" charset="-122"/>
                  <a:sym typeface="Arial" panose="020B0604020202020204" charset="-76"/>
                </a:rPr>
                <a:t>无用之用</a:t>
              </a:r>
              <a:r>
                <a:rPr lang="zh-CN" altLang="en-US" sz="7000">
                  <a:latin typeface="等线" panose="02010600030101010101" charset="-122"/>
                  <a:ea typeface="等线" panose="02010600030101010101" charset="-122"/>
                  <a:sym typeface="Arial" panose="020B0604020202020204" charset="-76"/>
                </a:rPr>
                <a:t>”</a:t>
              </a:r>
              <a:endParaRPr lang="zh-CN" altLang="en-US" sz="7000">
                <a:latin typeface="等线" panose="02010600030101010101" charset="-122"/>
                <a:ea typeface="等线" panose="02010600030101010101" charset="-122"/>
              </a:endParaRPr>
            </a:p>
          </p:txBody>
        </p:sp>
      </p:grpSp>
      <p:pic>
        <p:nvPicPr>
          <p:cNvPr id="41988" name="图片 7" descr="76cb2fa332ccab346e25e38b18354b63"/>
          <p:cNvPicPr>
            <a:picLocks noChangeAspect="1"/>
          </p:cNvPicPr>
          <p:nvPr/>
        </p:nvPicPr>
        <p:blipFill>
          <a:blip r:embed="rId2"/>
          <a:srcRect l="54510"/>
          <a:stretch>
            <a:fillRect/>
          </a:stretch>
        </p:blipFill>
        <p:spPr>
          <a:xfrm flipH="1" flipV="1">
            <a:off x="-6350" y="-22225"/>
            <a:ext cx="1476375" cy="2411413"/>
          </a:xfrm>
          <a:prstGeom prst="rect">
            <a:avLst/>
          </a:prstGeom>
          <a:noFill/>
          <a:ln w="9525">
            <a:noFill/>
          </a:ln>
        </p:spPr>
      </p:pic>
      <p:pic>
        <p:nvPicPr>
          <p:cNvPr id="41989" name="图片 8" descr="76cb2fa332ccab346e25e38b18354b63"/>
          <p:cNvPicPr>
            <a:picLocks noChangeAspect="1"/>
          </p:cNvPicPr>
          <p:nvPr/>
        </p:nvPicPr>
        <p:blipFill>
          <a:blip r:embed="rId2"/>
          <a:stretch>
            <a:fillRect/>
          </a:stretch>
        </p:blipFill>
        <p:spPr>
          <a:xfrm>
            <a:off x="8489950" y="4108450"/>
            <a:ext cx="3722688" cy="2763838"/>
          </a:xfrm>
          <a:prstGeom prst="rect">
            <a:avLst/>
          </a:prstGeom>
          <a:noFill/>
          <a:ln w="9525">
            <a:noFill/>
          </a:ln>
        </p:spPr>
      </p:pic>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3009" name="淘宝店chenying0907 31"/>
          <p:cNvPicPr>
            <a:picLocks noChangeAspect="1"/>
          </p:cNvPicPr>
          <p:nvPr/>
        </p:nvPicPr>
        <p:blipFill>
          <a:blip r:embed="rId1"/>
          <a:stretch>
            <a:fillRect/>
          </a:stretch>
        </p:blipFill>
        <p:spPr>
          <a:xfrm rot="7673386" flipH="1" flipV="1">
            <a:off x="8761413" y="128588"/>
            <a:ext cx="2800350" cy="3625850"/>
          </a:xfrm>
          <a:prstGeom prst="rect">
            <a:avLst/>
          </a:prstGeom>
          <a:noFill/>
          <a:ln w="9525">
            <a:noFill/>
          </a:ln>
        </p:spPr>
      </p:pic>
      <p:grpSp>
        <p:nvGrpSpPr>
          <p:cNvPr id="43010" name="淘宝店chenying0907 1"/>
          <p:cNvGrpSpPr/>
          <p:nvPr/>
        </p:nvGrpSpPr>
        <p:grpSpPr>
          <a:xfrm>
            <a:off x="-14287" y="2782888"/>
            <a:ext cx="12220575" cy="4075112"/>
            <a:chOff x="-13774" y="2783679"/>
            <a:chExt cx="12219547" cy="4568523"/>
          </a:xfrm>
        </p:grpSpPr>
        <p:sp>
          <p:nvSpPr>
            <p:cNvPr id="16" name="淘宝店chenying0907 15"/>
            <p:cNvSpPr/>
            <p:nvPr/>
          </p:nvSpPr>
          <p:spPr>
            <a:xfrm rot="5400000">
              <a:off x="3842768" y="-1059091"/>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sp>
        <p:nvSpPr>
          <p:cNvPr id="43013" name="淘宝店chenying0907 19"/>
          <p:cNvSpPr/>
          <p:nvPr/>
        </p:nvSpPr>
        <p:spPr>
          <a:xfrm>
            <a:off x="708025" y="3176588"/>
            <a:ext cx="4754563" cy="1384300"/>
          </a:xfrm>
          <a:prstGeom prst="rect">
            <a:avLst/>
          </a:prstGeom>
          <a:noFill/>
          <a:ln w="9525">
            <a:noFill/>
          </a:ln>
        </p:spPr>
        <p:txBody>
          <a:bodyPr wrap="none" anchor="t">
            <a:spAutoFit/>
          </a:bodyPr>
          <a:p>
            <a:r>
              <a:rPr lang="zh-CN" altLang="en-US" sz="2000" dirty="0">
                <a:solidFill>
                  <a:srgbClr val="404040"/>
                </a:solidFill>
                <a:latin typeface="隶书" panose="02010509060101010101" charset="-122"/>
                <a:ea typeface="隶书" panose="02010509060101010101" charset="-122"/>
                <a:sym typeface="等线" panose="02010600030101010101" charset="-122"/>
              </a:rPr>
              <a:t>老子，他是推动未来的能动力量，</a:t>
            </a:r>
            <a:r>
              <a:rPr lang="zh-CN" altLang="en-US" sz="2000" dirty="0">
                <a:solidFill>
                  <a:srgbClr val="404040"/>
                </a:solidFill>
                <a:latin typeface="隶书" panose="02010509060101010101" charset="-122"/>
                <a:ea typeface="隶书" panose="02010509060101010101" charset="-122"/>
                <a:sym typeface="Arial" panose="020B0604020202020204" charset="-76"/>
              </a:rPr>
              <a:t>他比任</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a:p>
            <a:r>
              <a:rPr lang="zh-CN" altLang="en-US" sz="2000" dirty="0">
                <a:solidFill>
                  <a:srgbClr val="404040"/>
                </a:solidFill>
                <a:latin typeface="隶书" panose="02010509060101010101" charset="-122"/>
                <a:ea typeface="隶书" panose="02010509060101010101" charset="-122"/>
                <a:sym typeface="Arial" panose="020B0604020202020204" charset="-76"/>
              </a:rPr>
              <a:t>何现代的都更加具有现代意义，他比任何</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a:p>
            <a:r>
              <a:rPr lang="zh-CN" altLang="en-US" sz="2000" dirty="0">
                <a:solidFill>
                  <a:srgbClr val="404040"/>
                </a:solidFill>
                <a:latin typeface="隶书" panose="02010509060101010101" charset="-122"/>
                <a:ea typeface="隶书" panose="02010509060101010101" charset="-122"/>
                <a:sym typeface="Arial" panose="020B0604020202020204" charset="-76"/>
              </a:rPr>
              <a:t>生命都更具有生命的活力</a:t>
            </a:r>
            <a:r>
              <a:rPr lang="zh-CN" altLang="en-US" sz="2000" dirty="0">
                <a:solidFill>
                  <a:srgbClr val="404040"/>
                </a:solidFill>
                <a:latin typeface="隶书" panose="02010509060101010101" charset="-122"/>
                <a:ea typeface="隶书" panose="02010509060101010101" charset="-122"/>
                <a:sym typeface="等线" panose="02010600030101010101" charset="-122"/>
              </a:rPr>
              <a:t>。”</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a:p>
            <a:r>
              <a:rPr lang="zh-CN" altLang="en-US" sz="2400" dirty="0">
                <a:solidFill>
                  <a:srgbClr val="404040"/>
                </a:solidFill>
                <a:latin typeface="隶书" panose="02010509060101010101" charset="-122"/>
                <a:ea typeface="隶书" panose="02010509060101010101" charset="-122"/>
                <a:sym typeface="等线" panose="02010600030101010101" charset="-122"/>
              </a:rPr>
              <a:t>             </a:t>
            </a:r>
            <a:r>
              <a:rPr lang="zh-CN" altLang="en-US" sz="2000" dirty="0">
                <a:solidFill>
                  <a:srgbClr val="404040"/>
                </a:solidFill>
                <a:latin typeface="隶书" panose="02010509060101010101" charset="-122"/>
                <a:ea typeface="隶书" panose="02010509060101010101" charset="-122"/>
                <a:sym typeface="Arial" panose="020B0604020202020204" charset="-76"/>
              </a:rPr>
              <a:t>——德国·尤利斯噶尔</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p:txBody>
      </p:sp>
      <p:cxnSp>
        <p:nvCxnSpPr>
          <p:cNvPr id="24" name="直接连接符 23"/>
          <p:cNvCxnSpPr/>
          <p:nvPr/>
        </p:nvCxnSpPr>
        <p:spPr>
          <a:xfrm flipH="1">
            <a:off x="6061075" y="3392488"/>
            <a:ext cx="11113" cy="947738"/>
          </a:xfrm>
          <a:prstGeom prst="line">
            <a:avLst/>
          </a:prstGeom>
        </p:spPr>
        <p:style>
          <a:lnRef idx="1">
            <a:schemeClr val="dk1"/>
          </a:lnRef>
          <a:fillRef idx="0">
            <a:schemeClr val="dk1"/>
          </a:fillRef>
          <a:effectRef idx="0">
            <a:schemeClr val="dk1"/>
          </a:effectRef>
          <a:fontRef idx="minor">
            <a:schemeClr val="tx1"/>
          </a:fontRef>
        </p:style>
      </p:cxnSp>
      <p:sp>
        <p:nvSpPr>
          <p:cNvPr id="43015" name="文本框 26"/>
          <p:cNvSpPr txBox="1"/>
          <p:nvPr/>
        </p:nvSpPr>
        <p:spPr>
          <a:xfrm>
            <a:off x="958850" y="1177925"/>
            <a:ext cx="7753350" cy="1014413"/>
          </a:xfrm>
          <a:prstGeom prst="rect">
            <a:avLst/>
          </a:prstGeom>
          <a:noFill/>
          <a:ln w="9525">
            <a:noFill/>
          </a:ln>
        </p:spPr>
        <p:txBody>
          <a:bodyPr wrap="square" anchor="t">
            <a:spAutoFit/>
          </a:bodyPr>
          <a:p>
            <a:r>
              <a:rPr lang="zh-CN" altLang="en-US" sz="2000" dirty="0">
                <a:solidFill>
                  <a:srgbClr val="404040"/>
                </a:solidFill>
                <a:latin typeface="隶书" panose="02010509060101010101" charset="-122"/>
                <a:ea typeface="隶书" panose="02010509060101010101" charset="-122"/>
                <a:sym typeface="等线" panose="02010600030101010101" charset="-122"/>
              </a:rPr>
              <a:t>道家思想“</a:t>
            </a:r>
            <a:r>
              <a:rPr lang="zh-CN" altLang="en-US" sz="2000" dirty="0">
                <a:solidFill>
                  <a:srgbClr val="404040"/>
                </a:solidFill>
                <a:latin typeface="隶书" panose="02010509060101010101" charset="-122"/>
                <a:ea typeface="隶书" panose="02010509060101010101" charset="-122"/>
                <a:sym typeface="Arial" panose="020B0604020202020204" charset="-76"/>
              </a:rPr>
              <a:t>对西方文化来说，是一个不可多得的，能使西方文化得以更新的动力和活力的源泉</a:t>
            </a:r>
            <a:r>
              <a:rPr lang="zh-CN" altLang="en-US" sz="2000" dirty="0">
                <a:solidFill>
                  <a:srgbClr val="404040"/>
                </a:solidFill>
                <a:latin typeface="隶书" panose="02010509060101010101" charset="-122"/>
                <a:ea typeface="隶书" panose="02010509060101010101" charset="-122"/>
                <a:sym typeface="等线" panose="02010600030101010101" charset="-122"/>
              </a:rPr>
              <a:t>。” </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a:p>
            <a:r>
              <a:rPr lang="zh-CN" altLang="en-US" sz="2000" dirty="0">
                <a:solidFill>
                  <a:srgbClr val="404040"/>
                </a:solidFill>
                <a:latin typeface="隶书" panose="02010509060101010101" charset="-122"/>
                <a:ea typeface="隶书" panose="02010509060101010101" charset="-122"/>
                <a:sym typeface="等线" panose="02010600030101010101" charset="-122"/>
              </a:rPr>
              <a:t>                        ——荷兰莱顿大学教授施舟人</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p:txBody>
      </p:sp>
      <p:sp>
        <p:nvSpPr>
          <p:cNvPr id="43016" name="淘宝店chenying0907 21"/>
          <p:cNvSpPr/>
          <p:nvPr/>
        </p:nvSpPr>
        <p:spPr>
          <a:xfrm>
            <a:off x="6704013" y="3392488"/>
            <a:ext cx="4602162" cy="768350"/>
          </a:xfrm>
          <a:prstGeom prst="rect">
            <a:avLst/>
          </a:prstGeom>
          <a:noFill/>
          <a:ln w="9525">
            <a:noFill/>
          </a:ln>
        </p:spPr>
        <p:txBody>
          <a:bodyPr wrap="none" anchor="t">
            <a:spAutoFit/>
          </a:bodyPr>
          <a:p>
            <a:r>
              <a:rPr lang="zh-CN" altLang="en-US" sz="2000" dirty="0">
                <a:solidFill>
                  <a:srgbClr val="404040"/>
                </a:solidFill>
                <a:latin typeface="隶书" panose="02010509060101010101" charset="-122"/>
                <a:ea typeface="隶书" panose="02010509060101010101" charset="-122"/>
                <a:sym typeface="等线" panose="02010600030101010101" charset="-122"/>
              </a:rPr>
              <a:t>《道德经》“</a:t>
            </a:r>
            <a:r>
              <a:rPr lang="zh-CN" altLang="en-US" sz="2000" dirty="0">
                <a:solidFill>
                  <a:srgbClr val="404040"/>
                </a:solidFill>
                <a:latin typeface="隶书" panose="02010509060101010101" charset="-122"/>
                <a:ea typeface="隶书" panose="02010509060101010101" charset="-122"/>
                <a:sym typeface="Arial" panose="020B0604020202020204" charset="-76"/>
              </a:rPr>
              <a:t>是最迷人的一部奇书</a:t>
            </a:r>
            <a:r>
              <a:rPr lang="zh-CN" altLang="en-US" sz="2000" dirty="0">
                <a:solidFill>
                  <a:srgbClr val="404040"/>
                </a:solidFill>
                <a:latin typeface="隶书" panose="02010509060101010101" charset="-122"/>
                <a:ea typeface="隶书" panose="02010509060101010101" charset="-122"/>
                <a:sym typeface="等线" panose="02010600030101010101" charset="-122"/>
              </a:rPr>
              <a:t>”。</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a:p>
            <a:r>
              <a:rPr lang="zh-CN" altLang="en-US" sz="2400" dirty="0">
                <a:solidFill>
                  <a:srgbClr val="404040"/>
                </a:solidFill>
                <a:latin typeface="隶书" panose="02010509060101010101" charset="-122"/>
                <a:ea typeface="隶书" panose="02010509060101010101" charset="-122"/>
                <a:sym typeface="等线" panose="02010600030101010101" charset="-122"/>
              </a:rPr>
              <a:t>         </a:t>
            </a:r>
            <a:r>
              <a:rPr lang="zh-CN" altLang="en-US" sz="2000" dirty="0">
                <a:solidFill>
                  <a:srgbClr val="404040"/>
                </a:solidFill>
                <a:latin typeface="隶书" panose="02010509060101010101" charset="-122"/>
                <a:ea typeface="隶书" panose="02010509060101010101" charset="-122"/>
                <a:sym typeface="Arial" panose="020B0604020202020204" charset="-76"/>
              </a:rPr>
              <a:t>——美国科学家·威尔杜兰</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p:txBody>
      </p:sp>
      <p:pic>
        <p:nvPicPr>
          <p:cNvPr id="43017" name="淘宝店chenying0907 138"/>
          <p:cNvPicPr>
            <a:picLocks noChangeAspect="1"/>
          </p:cNvPicPr>
          <p:nvPr/>
        </p:nvPicPr>
        <p:blipFill>
          <a:blip r:embed="rId4">
            <a:grayscl/>
          </a:blip>
          <a:srcRect l="-856" t="45442" r="73283" b="11830"/>
          <a:stretch>
            <a:fillRect/>
          </a:stretch>
        </p:blipFill>
        <p:spPr>
          <a:xfrm rot="5219981">
            <a:off x="368300" y="5027613"/>
            <a:ext cx="1239838" cy="1970087"/>
          </a:xfrm>
          <a:prstGeom prst="rect">
            <a:avLst/>
          </a:prstGeom>
          <a:noFill/>
          <a:ln w="9525">
            <a:noFill/>
          </a:ln>
        </p:spPr>
      </p:pic>
      <p:pic>
        <p:nvPicPr>
          <p:cNvPr id="43018" name="淘宝店chenying0907 139"/>
          <p:cNvPicPr>
            <a:picLocks noChangeAspect="1"/>
          </p:cNvPicPr>
          <p:nvPr/>
        </p:nvPicPr>
        <p:blipFill>
          <a:blip r:embed="rId4">
            <a:grayscl/>
          </a:blip>
          <a:srcRect l="43742" t="13988" r="32523" b="39980"/>
          <a:stretch>
            <a:fillRect/>
          </a:stretch>
        </p:blipFill>
        <p:spPr>
          <a:xfrm rot="5400000">
            <a:off x="2025650" y="4752975"/>
            <a:ext cx="1066800" cy="2120900"/>
          </a:xfrm>
          <a:prstGeom prst="rect">
            <a:avLst/>
          </a:prstGeom>
          <a:noFill/>
          <a:ln w="9525">
            <a:noFill/>
          </a:ln>
        </p:spPr>
      </p:pic>
      <p:pic>
        <p:nvPicPr>
          <p:cNvPr id="43019" name="淘宝店chenying0907 140"/>
          <p:cNvPicPr>
            <a:picLocks noChangeAspect="1"/>
          </p:cNvPicPr>
          <p:nvPr/>
        </p:nvPicPr>
        <p:blipFill>
          <a:blip r:embed="rId4">
            <a:grayscl/>
          </a:blip>
          <a:srcRect l="43742" t="43053" r="-2121" b="32532"/>
          <a:stretch>
            <a:fillRect/>
          </a:stretch>
        </p:blipFill>
        <p:spPr>
          <a:xfrm>
            <a:off x="3024188" y="5221288"/>
            <a:ext cx="2624137" cy="1125537"/>
          </a:xfrm>
          <a:prstGeom prst="rect">
            <a:avLst/>
          </a:prstGeom>
          <a:noFill/>
          <a:ln w="9525">
            <a:noFill/>
          </a:ln>
        </p:spPr>
      </p:pic>
      <p:pic>
        <p:nvPicPr>
          <p:cNvPr id="43020" name="淘宝店chenying0907 141"/>
          <p:cNvPicPr>
            <a:picLocks noChangeAspect="1"/>
          </p:cNvPicPr>
          <p:nvPr/>
        </p:nvPicPr>
        <p:blipFill>
          <a:blip r:embed="rId4">
            <a:grayscl/>
          </a:blip>
          <a:srcRect l="-856" t="45442" r="73283" b="11830"/>
          <a:stretch>
            <a:fillRect/>
          </a:stretch>
        </p:blipFill>
        <p:spPr>
          <a:xfrm rot="5219981">
            <a:off x="5695950" y="5130800"/>
            <a:ext cx="1239838" cy="1970088"/>
          </a:xfrm>
          <a:prstGeom prst="rect">
            <a:avLst/>
          </a:prstGeom>
          <a:noFill/>
          <a:ln w="9525">
            <a:noFill/>
          </a:ln>
        </p:spPr>
      </p:pic>
      <p:pic>
        <p:nvPicPr>
          <p:cNvPr id="43021" name="淘宝店chenying0907 142"/>
          <p:cNvPicPr>
            <a:picLocks noChangeAspect="1"/>
          </p:cNvPicPr>
          <p:nvPr/>
        </p:nvPicPr>
        <p:blipFill>
          <a:blip r:embed="rId4">
            <a:grayscl/>
          </a:blip>
          <a:srcRect l="43742" t="43053" r="-2121" b="32532"/>
          <a:stretch>
            <a:fillRect/>
          </a:stretch>
        </p:blipFill>
        <p:spPr>
          <a:xfrm>
            <a:off x="6711950" y="5343525"/>
            <a:ext cx="2624138" cy="1123950"/>
          </a:xfrm>
          <a:prstGeom prst="rect">
            <a:avLst/>
          </a:prstGeom>
          <a:noFill/>
          <a:ln w="9525">
            <a:noFill/>
          </a:ln>
        </p:spPr>
      </p:pic>
      <p:pic>
        <p:nvPicPr>
          <p:cNvPr id="43022" name="淘宝店chenying0907 143"/>
          <p:cNvPicPr>
            <a:picLocks noChangeAspect="1"/>
          </p:cNvPicPr>
          <p:nvPr/>
        </p:nvPicPr>
        <p:blipFill>
          <a:blip r:embed="rId4">
            <a:grayscl/>
          </a:blip>
          <a:srcRect l="43742" t="13988" r="32523" b="39980"/>
          <a:stretch>
            <a:fillRect/>
          </a:stretch>
        </p:blipFill>
        <p:spPr>
          <a:xfrm rot="5400000">
            <a:off x="9153525" y="4953000"/>
            <a:ext cx="1066800" cy="2120900"/>
          </a:xfrm>
          <a:prstGeom prst="rect">
            <a:avLst/>
          </a:prstGeom>
          <a:noFill/>
          <a:ln w="9525">
            <a:noFill/>
          </a:ln>
        </p:spPr>
      </p:pic>
      <p:pic>
        <p:nvPicPr>
          <p:cNvPr id="43023" name="淘宝店chenying0907 144"/>
          <p:cNvPicPr>
            <a:picLocks noChangeAspect="1"/>
          </p:cNvPicPr>
          <p:nvPr/>
        </p:nvPicPr>
        <p:blipFill>
          <a:blip r:embed="rId4">
            <a:grayscl/>
          </a:blip>
          <a:srcRect l="-856" t="45442" r="73283" b="11830"/>
          <a:stretch>
            <a:fillRect/>
          </a:stretch>
        </p:blipFill>
        <p:spPr>
          <a:xfrm rot="5219981">
            <a:off x="10674350" y="5292725"/>
            <a:ext cx="1238250" cy="1971675"/>
          </a:xfrm>
          <a:prstGeom prst="rect">
            <a:avLst/>
          </a:prstGeom>
          <a:noFill/>
          <a:ln w="9525">
            <a:noFill/>
          </a:ln>
        </p:spPr>
      </p:pic>
      <p:sp>
        <p:nvSpPr>
          <p:cNvPr id="43024" name="TextBox 24"/>
          <p:cNvSpPr txBox="1"/>
          <p:nvPr/>
        </p:nvSpPr>
        <p:spPr>
          <a:xfrm>
            <a:off x="849313" y="403225"/>
            <a:ext cx="5573712"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拓展思考：《道德经》在西方</a:t>
            </a:r>
            <a:endParaRPr lang="zh-CN" altLang="en-US" sz="2400" dirty="0">
              <a:solidFill>
                <a:srgbClr val="595959"/>
              </a:solidFill>
              <a:latin typeface="华文行楷" panose="02010800040101010101" charset="-122"/>
              <a:ea typeface="华文行楷" panose="02010800040101010101" charset="-122"/>
            </a:endParaRPr>
          </a:p>
        </p:txBody>
      </p:sp>
      <p:pic>
        <p:nvPicPr>
          <p:cNvPr id="43025" name="Picture 272" descr="28"/>
          <p:cNvPicPr>
            <a:picLocks noChangeAspect="1"/>
          </p:cNvPicPr>
          <p:nvPr/>
        </p:nvPicPr>
        <p:blipFill>
          <a:blip r:embed="rId5"/>
          <a:srcRect l="2" r="-4292" b="14368"/>
          <a:stretch>
            <a:fillRect/>
          </a:stretch>
        </p:blipFill>
        <p:spPr>
          <a:xfrm>
            <a:off x="4894263" y="152400"/>
            <a:ext cx="1528762" cy="960438"/>
          </a:xfrm>
          <a:prstGeom prst="rect">
            <a:avLst/>
          </a:prstGeom>
          <a:noFill/>
          <a:ln w="9525">
            <a:noFill/>
          </a:ln>
        </p:spPr>
      </p:pic>
    </p:spTree>
  </p:cSld>
  <p:clrMapOvr>
    <a:masterClrMapping/>
  </p:clrMapOvr>
  <p:transition spd="slow" advTm="1000">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5057" name="淘宝店chenying0907 31"/>
          <p:cNvPicPr>
            <a:picLocks noChangeAspect="1"/>
          </p:cNvPicPr>
          <p:nvPr/>
        </p:nvPicPr>
        <p:blipFill>
          <a:blip r:embed="rId1"/>
          <a:stretch>
            <a:fillRect/>
          </a:stretch>
        </p:blipFill>
        <p:spPr>
          <a:xfrm rot="7673386" flipH="1" flipV="1">
            <a:off x="7602538" y="206375"/>
            <a:ext cx="2801937" cy="3627438"/>
          </a:xfrm>
          <a:prstGeom prst="rect">
            <a:avLst/>
          </a:prstGeom>
          <a:noFill/>
          <a:ln w="9525">
            <a:noFill/>
          </a:ln>
        </p:spPr>
      </p:pic>
      <p:grpSp>
        <p:nvGrpSpPr>
          <p:cNvPr id="45058" name="淘宝店chenying0907 1"/>
          <p:cNvGrpSpPr/>
          <p:nvPr/>
        </p:nvGrpSpPr>
        <p:grpSpPr>
          <a:xfrm>
            <a:off x="-6350" y="2711450"/>
            <a:ext cx="12218988" cy="4075113"/>
            <a:chOff x="-13774" y="2783679"/>
            <a:chExt cx="12219547" cy="4568523"/>
          </a:xfrm>
        </p:grpSpPr>
        <p:sp>
          <p:nvSpPr>
            <p:cNvPr id="16" name="淘宝店chenying0907 15"/>
            <p:cNvSpPr/>
            <p:nvPr/>
          </p:nvSpPr>
          <p:spPr>
            <a:xfrm rot="5400000">
              <a:off x="3842768" y="-1059091"/>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sp>
        <p:nvSpPr>
          <p:cNvPr id="45061" name="淘宝店chenying0907 19"/>
          <p:cNvSpPr/>
          <p:nvPr/>
        </p:nvSpPr>
        <p:spPr>
          <a:xfrm>
            <a:off x="385763" y="3097213"/>
            <a:ext cx="5389562" cy="1014412"/>
          </a:xfrm>
          <a:prstGeom prst="rect">
            <a:avLst/>
          </a:prstGeom>
          <a:noFill/>
          <a:ln w="9525">
            <a:noFill/>
          </a:ln>
        </p:spPr>
        <p:txBody>
          <a:bodyPr wrap="none" anchor="t">
            <a:spAutoFit/>
          </a:bodyPr>
          <a:p>
            <a:pPr>
              <a:lnSpc>
                <a:spcPct val="130000"/>
              </a:lnSpc>
            </a:pPr>
            <a:r>
              <a:rPr lang="zh-CN" altLang="en-US" sz="2000" dirty="0">
                <a:solidFill>
                  <a:srgbClr val="404040"/>
                </a:solidFill>
                <a:latin typeface="隶书" panose="02010509060101010101" charset="-122"/>
                <a:ea typeface="隶书" panose="02010509060101010101" charset="-122"/>
                <a:sym typeface="等线" panose="02010600030101010101" charset="-122"/>
              </a:rPr>
              <a:t>预言未来</a:t>
            </a:r>
            <a:r>
              <a:rPr lang="zh-CN" altLang="en-US" sz="2000" dirty="0">
                <a:solidFill>
                  <a:srgbClr val="404040"/>
                </a:solidFill>
                <a:latin typeface="隶书" panose="02010509060101010101" charset="-122"/>
                <a:ea typeface="隶书" panose="02010509060101010101" charset="-122"/>
                <a:sym typeface="Arial" panose="020B0604020202020204" charset="-76"/>
              </a:rPr>
              <a:t>《道德经》将是一本家传户诵的书</a:t>
            </a:r>
            <a:r>
              <a:rPr lang="zh-CN" altLang="en-US" sz="2000" dirty="0">
                <a:solidFill>
                  <a:srgbClr val="404040"/>
                </a:solidFill>
                <a:latin typeface="隶书" panose="02010509060101010101" charset="-122"/>
                <a:ea typeface="隶书" panose="02010509060101010101" charset="-122"/>
                <a:sym typeface="等线" panose="02010600030101010101" charset="-122"/>
              </a:rPr>
              <a:t>。</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a:p>
            <a:pPr>
              <a:lnSpc>
                <a:spcPct val="170000"/>
              </a:lnSpc>
            </a:pPr>
            <a:r>
              <a:rPr lang="zh-CN" altLang="en-US" sz="2000" dirty="0">
                <a:solidFill>
                  <a:srgbClr val="404040"/>
                </a:solidFill>
                <a:latin typeface="隶书" panose="02010509060101010101" charset="-122"/>
                <a:ea typeface="隶书" panose="02010509060101010101" charset="-122"/>
                <a:sym typeface="Arial" panose="020B0604020202020204" charset="-76"/>
              </a:rPr>
              <a:t>                       ——美国学者蒲克明</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p:txBody>
      </p:sp>
      <p:cxnSp>
        <p:nvCxnSpPr>
          <p:cNvPr id="24" name="直接连接符 23"/>
          <p:cNvCxnSpPr/>
          <p:nvPr/>
        </p:nvCxnSpPr>
        <p:spPr>
          <a:xfrm flipH="1">
            <a:off x="6061075" y="3392488"/>
            <a:ext cx="11113" cy="947738"/>
          </a:xfrm>
          <a:prstGeom prst="line">
            <a:avLst/>
          </a:prstGeom>
        </p:spPr>
        <p:style>
          <a:lnRef idx="1">
            <a:schemeClr val="dk1"/>
          </a:lnRef>
          <a:fillRef idx="0">
            <a:schemeClr val="dk1"/>
          </a:fillRef>
          <a:effectRef idx="0">
            <a:schemeClr val="dk1"/>
          </a:effectRef>
          <a:fontRef idx="minor">
            <a:schemeClr val="tx1"/>
          </a:fontRef>
        </p:style>
      </p:cxnSp>
      <p:sp>
        <p:nvSpPr>
          <p:cNvPr id="45063" name="文本框 26"/>
          <p:cNvSpPr txBox="1"/>
          <p:nvPr/>
        </p:nvSpPr>
        <p:spPr>
          <a:xfrm>
            <a:off x="668338" y="1177925"/>
            <a:ext cx="5910262" cy="892175"/>
          </a:xfrm>
          <a:prstGeom prst="rect">
            <a:avLst/>
          </a:prstGeom>
          <a:noFill/>
          <a:ln w="9525">
            <a:noFill/>
          </a:ln>
        </p:spPr>
        <p:txBody>
          <a:bodyPr wrap="square" anchor="t">
            <a:spAutoFit/>
          </a:bodyPr>
          <a:p>
            <a:pPr>
              <a:lnSpc>
                <a:spcPct val="130000"/>
              </a:lnSpc>
            </a:pPr>
            <a:r>
              <a:rPr lang="zh-CN" altLang="en-US" sz="2000" dirty="0">
                <a:solidFill>
                  <a:srgbClr val="404040"/>
                </a:solidFill>
                <a:latin typeface="华文隶书" panose="02010800040101010101" charset="-122"/>
                <a:ea typeface="华文隶书" panose="02010800040101010101" charset="-122"/>
                <a:sym typeface="等线" panose="02010600030101010101" charset="-122"/>
              </a:rPr>
              <a:t>《道德经》“</a:t>
            </a:r>
            <a:r>
              <a:rPr lang="zh-CN" altLang="en-US" sz="2000" dirty="0">
                <a:solidFill>
                  <a:srgbClr val="404040"/>
                </a:solidFill>
                <a:latin typeface="华文隶书" panose="02010800040101010101" charset="-122"/>
                <a:ea typeface="华文隶书" panose="02010800040101010101" charset="-122"/>
                <a:sym typeface="Arial" panose="020B0604020202020204" charset="-76"/>
              </a:rPr>
              <a:t>像一个永不枯竭的井泉，满载宝藏</a:t>
            </a:r>
            <a:r>
              <a:rPr lang="zh-CN" altLang="en-US" sz="2000" dirty="0">
                <a:solidFill>
                  <a:srgbClr val="404040"/>
                </a:solidFill>
                <a:latin typeface="华文隶书" panose="02010800040101010101" charset="-122"/>
                <a:ea typeface="华文隶书" panose="02010800040101010101" charset="-122"/>
                <a:sym typeface="等线" panose="02010600030101010101" charset="-122"/>
              </a:rPr>
              <a:t>。”</a:t>
            </a:r>
            <a:endParaRPr lang="zh-CN" altLang="en-US" sz="2000" dirty="0">
              <a:solidFill>
                <a:srgbClr val="404040"/>
              </a:solidFill>
              <a:latin typeface="华文隶书" panose="02010800040101010101" charset="-122"/>
              <a:ea typeface="华文隶书" panose="02010800040101010101" charset="-122"/>
              <a:sym typeface="等线" panose="02010600030101010101" charset="-122"/>
            </a:endParaRPr>
          </a:p>
          <a:p>
            <a:pPr>
              <a:lnSpc>
                <a:spcPct val="130000"/>
              </a:lnSpc>
            </a:pPr>
            <a:r>
              <a:rPr lang="zh-CN" altLang="en-US" sz="2000" dirty="0">
                <a:solidFill>
                  <a:srgbClr val="404040"/>
                </a:solidFill>
                <a:latin typeface="华文隶书" panose="02010800040101010101" charset="-122"/>
                <a:ea typeface="华文隶书" panose="02010800040101010101" charset="-122"/>
                <a:sym typeface="等线" panose="02010600030101010101" charset="-122"/>
              </a:rPr>
              <a:t>                                             </a:t>
            </a:r>
            <a:r>
              <a:rPr lang="zh-CN" altLang="en-US" sz="2000" dirty="0">
                <a:solidFill>
                  <a:srgbClr val="404040"/>
                </a:solidFill>
                <a:latin typeface="华文隶书" panose="02010800040101010101" charset="-122"/>
                <a:ea typeface="华文隶书" panose="02010800040101010101" charset="-122"/>
                <a:sym typeface="Arial" panose="020B0604020202020204" charset="-76"/>
              </a:rPr>
              <a:t>——德国哲学家·尼采</a:t>
            </a:r>
            <a:endParaRPr lang="zh-CN" altLang="en-US" sz="2000" dirty="0">
              <a:solidFill>
                <a:srgbClr val="404040"/>
              </a:solidFill>
              <a:latin typeface="华文隶书" panose="02010800040101010101" charset="-122"/>
              <a:ea typeface="华文隶书" panose="02010800040101010101" charset="-122"/>
              <a:sym typeface="Arial" panose="020B0604020202020204" charset="-76"/>
            </a:endParaRPr>
          </a:p>
        </p:txBody>
      </p:sp>
      <p:sp>
        <p:nvSpPr>
          <p:cNvPr id="45064" name="淘宝店chenying0907 21"/>
          <p:cNvSpPr/>
          <p:nvPr/>
        </p:nvSpPr>
        <p:spPr>
          <a:xfrm>
            <a:off x="6578600" y="3205163"/>
            <a:ext cx="5643563" cy="1260475"/>
          </a:xfrm>
          <a:prstGeom prst="rect">
            <a:avLst/>
          </a:prstGeom>
          <a:noFill/>
          <a:ln w="9525">
            <a:noFill/>
          </a:ln>
        </p:spPr>
        <p:txBody>
          <a:bodyPr wrap="none" anchor="t">
            <a:spAutoFit/>
          </a:bodyPr>
          <a:p>
            <a:pPr>
              <a:lnSpc>
                <a:spcPct val="130000"/>
              </a:lnSpc>
            </a:pPr>
            <a:r>
              <a:rPr lang="zh-CN" altLang="en-US" sz="2000" dirty="0">
                <a:solidFill>
                  <a:srgbClr val="404040"/>
                </a:solidFill>
                <a:latin typeface="隶书" panose="02010509060101010101" charset="-122"/>
                <a:ea typeface="隶书" panose="02010509060101010101" charset="-122"/>
                <a:sym typeface="等线" panose="02010600030101010101" charset="-122"/>
              </a:rPr>
              <a:t>呼吁：</a:t>
            </a:r>
            <a:r>
              <a:rPr lang="zh-CN" altLang="en-US" sz="2000" dirty="0">
                <a:solidFill>
                  <a:srgbClr val="404040"/>
                </a:solidFill>
                <a:latin typeface="隶书" panose="02010509060101010101" charset="-122"/>
                <a:ea typeface="隶书" panose="02010509060101010101" charset="-122"/>
                <a:sym typeface="Arial" panose="020B0604020202020204" charset="-76"/>
              </a:rPr>
              <a:t>每个德国家庭买一本中国的《道德经》，</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a:p>
            <a:pPr>
              <a:lnSpc>
                <a:spcPct val="130000"/>
              </a:lnSpc>
            </a:pPr>
            <a:r>
              <a:rPr lang="zh-CN" altLang="en-US" sz="2000" dirty="0">
                <a:solidFill>
                  <a:srgbClr val="404040"/>
                </a:solidFill>
                <a:latin typeface="隶书" panose="02010509060101010101" charset="-122"/>
                <a:ea typeface="隶书" panose="02010509060101010101" charset="-122"/>
                <a:sym typeface="Arial" panose="020B0604020202020204" charset="-76"/>
              </a:rPr>
              <a:t>以帮助解决人们思想上的困惑。    </a:t>
            </a:r>
            <a:r>
              <a:rPr lang="zh-CN" altLang="en-US" sz="2000" dirty="0">
                <a:solidFill>
                  <a:srgbClr val="404040"/>
                </a:solidFill>
                <a:latin typeface="隶书" panose="02010509060101010101" charset="-122"/>
                <a:ea typeface="隶书" panose="02010509060101010101" charset="-122"/>
                <a:sym typeface="等线" panose="02010600030101010101" charset="-122"/>
              </a:rPr>
              <a:t>           </a:t>
            </a:r>
            <a:endParaRPr lang="zh-CN" altLang="en-US" sz="2000" dirty="0">
              <a:solidFill>
                <a:srgbClr val="404040"/>
              </a:solidFill>
              <a:latin typeface="隶书" panose="02010509060101010101" charset="-122"/>
              <a:ea typeface="隶书" panose="02010509060101010101" charset="-122"/>
              <a:sym typeface="等线" panose="02010600030101010101" charset="-122"/>
            </a:endParaRPr>
          </a:p>
          <a:p>
            <a:pPr>
              <a:lnSpc>
                <a:spcPct val="120000"/>
              </a:lnSpc>
            </a:pPr>
            <a:r>
              <a:rPr lang="zh-CN" altLang="en-US" sz="2000" dirty="0">
                <a:solidFill>
                  <a:srgbClr val="404040"/>
                </a:solidFill>
                <a:latin typeface="隶书" panose="02010509060101010101" charset="-122"/>
                <a:ea typeface="隶书" panose="02010509060101010101" charset="-122"/>
                <a:sym typeface="等线" panose="02010600030101010101" charset="-122"/>
              </a:rPr>
              <a:t>                  </a:t>
            </a:r>
            <a:r>
              <a:rPr lang="zh-CN" altLang="en-US" sz="2000" dirty="0">
                <a:solidFill>
                  <a:srgbClr val="404040"/>
                </a:solidFill>
                <a:latin typeface="隶书" panose="02010509060101010101" charset="-122"/>
                <a:ea typeface="隶书" panose="02010509060101010101" charset="-122"/>
                <a:sym typeface="Arial" panose="020B0604020202020204" charset="-76"/>
              </a:rPr>
              <a:t>——德国前总理施罗德</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p:txBody>
      </p:sp>
      <p:pic>
        <p:nvPicPr>
          <p:cNvPr id="45065" name="淘宝店chenying0907 138"/>
          <p:cNvPicPr>
            <a:picLocks noChangeAspect="1"/>
          </p:cNvPicPr>
          <p:nvPr/>
        </p:nvPicPr>
        <p:blipFill>
          <a:blip r:embed="rId4">
            <a:grayscl/>
          </a:blip>
          <a:srcRect l="-856" t="45442" r="73283" b="11830"/>
          <a:stretch>
            <a:fillRect/>
          </a:stretch>
        </p:blipFill>
        <p:spPr>
          <a:xfrm rot="5219981">
            <a:off x="368300" y="5027613"/>
            <a:ext cx="1239838" cy="1970087"/>
          </a:xfrm>
          <a:prstGeom prst="rect">
            <a:avLst/>
          </a:prstGeom>
          <a:noFill/>
          <a:ln w="9525">
            <a:noFill/>
          </a:ln>
        </p:spPr>
      </p:pic>
      <p:pic>
        <p:nvPicPr>
          <p:cNvPr id="45066" name="淘宝店chenying0907 139"/>
          <p:cNvPicPr>
            <a:picLocks noChangeAspect="1"/>
          </p:cNvPicPr>
          <p:nvPr/>
        </p:nvPicPr>
        <p:blipFill>
          <a:blip r:embed="rId4">
            <a:grayscl/>
          </a:blip>
          <a:srcRect l="43742" t="13988" r="32523" b="39980"/>
          <a:stretch>
            <a:fillRect/>
          </a:stretch>
        </p:blipFill>
        <p:spPr>
          <a:xfrm rot="5400000">
            <a:off x="2025650" y="4752975"/>
            <a:ext cx="1066800" cy="2120900"/>
          </a:xfrm>
          <a:prstGeom prst="rect">
            <a:avLst/>
          </a:prstGeom>
          <a:noFill/>
          <a:ln w="9525">
            <a:noFill/>
          </a:ln>
        </p:spPr>
      </p:pic>
      <p:pic>
        <p:nvPicPr>
          <p:cNvPr id="45067" name="淘宝店chenying0907 140"/>
          <p:cNvPicPr>
            <a:picLocks noChangeAspect="1"/>
          </p:cNvPicPr>
          <p:nvPr/>
        </p:nvPicPr>
        <p:blipFill>
          <a:blip r:embed="rId4">
            <a:grayscl/>
          </a:blip>
          <a:srcRect l="43742" t="43053" r="-2121" b="32532"/>
          <a:stretch>
            <a:fillRect/>
          </a:stretch>
        </p:blipFill>
        <p:spPr>
          <a:xfrm>
            <a:off x="3024188" y="5221288"/>
            <a:ext cx="2624137" cy="1125537"/>
          </a:xfrm>
          <a:prstGeom prst="rect">
            <a:avLst/>
          </a:prstGeom>
          <a:noFill/>
          <a:ln w="9525">
            <a:noFill/>
          </a:ln>
        </p:spPr>
      </p:pic>
      <p:pic>
        <p:nvPicPr>
          <p:cNvPr id="45068" name="淘宝店chenying0907 141"/>
          <p:cNvPicPr>
            <a:picLocks noChangeAspect="1"/>
          </p:cNvPicPr>
          <p:nvPr/>
        </p:nvPicPr>
        <p:blipFill>
          <a:blip r:embed="rId4">
            <a:grayscl/>
          </a:blip>
          <a:srcRect l="-856" t="45442" r="73283" b="11830"/>
          <a:stretch>
            <a:fillRect/>
          </a:stretch>
        </p:blipFill>
        <p:spPr>
          <a:xfrm rot="5219981">
            <a:off x="5695950" y="5130800"/>
            <a:ext cx="1239838" cy="1970088"/>
          </a:xfrm>
          <a:prstGeom prst="rect">
            <a:avLst/>
          </a:prstGeom>
          <a:noFill/>
          <a:ln w="9525">
            <a:noFill/>
          </a:ln>
        </p:spPr>
      </p:pic>
      <p:pic>
        <p:nvPicPr>
          <p:cNvPr id="45069" name="淘宝店chenying0907 142"/>
          <p:cNvPicPr>
            <a:picLocks noChangeAspect="1"/>
          </p:cNvPicPr>
          <p:nvPr/>
        </p:nvPicPr>
        <p:blipFill>
          <a:blip r:embed="rId4">
            <a:grayscl/>
          </a:blip>
          <a:srcRect l="43742" t="43053" r="-2121" b="32532"/>
          <a:stretch>
            <a:fillRect/>
          </a:stretch>
        </p:blipFill>
        <p:spPr>
          <a:xfrm>
            <a:off x="6711950" y="5343525"/>
            <a:ext cx="2624138" cy="1123950"/>
          </a:xfrm>
          <a:prstGeom prst="rect">
            <a:avLst/>
          </a:prstGeom>
          <a:noFill/>
          <a:ln w="9525">
            <a:noFill/>
          </a:ln>
        </p:spPr>
      </p:pic>
      <p:pic>
        <p:nvPicPr>
          <p:cNvPr id="45070" name="淘宝店chenying0907 143"/>
          <p:cNvPicPr>
            <a:picLocks noChangeAspect="1"/>
          </p:cNvPicPr>
          <p:nvPr/>
        </p:nvPicPr>
        <p:blipFill>
          <a:blip r:embed="rId4">
            <a:grayscl/>
          </a:blip>
          <a:srcRect l="43742" t="13988" r="32523" b="39980"/>
          <a:stretch>
            <a:fillRect/>
          </a:stretch>
        </p:blipFill>
        <p:spPr>
          <a:xfrm rot="5400000">
            <a:off x="9153525" y="4953000"/>
            <a:ext cx="1066800" cy="2120900"/>
          </a:xfrm>
          <a:prstGeom prst="rect">
            <a:avLst/>
          </a:prstGeom>
          <a:noFill/>
          <a:ln w="9525">
            <a:noFill/>
          </a:ln>
        </p:spPr>
      </p:pic>
      <p:pic>
        <p:nvPicPr>
          <p:cNvPr id="45071" name="淘宝店chenying0907 144"/>
          <p:cNvPicPr>
            <a:picLocks noChangeAspect="1"/>
          </p:cNvPicPr>
          <p:nvPr/>
        </p:nvPicPr>
        <p:blipFill>
          <a:blip r:embed="rId4">
            <a:grayscl/>
          </a:blip>
          <a:srcRect l="-856" t="45442" r="73283" b="11830"/>
          <a:stretch>
            <a:fillRect/>
          </a:stretch>
        </p:blipFill>
        <p:spPr>
          <a:xfrm rot="5219981">
            <a:off x="10674350" y="5292725"/>
            <a:ext cx="1238250" cy="1971675"/>
          </a:xfrm>
          <a:prstGeom prst="rect">
            <a:avLst/>
          </a:prstGeom>
          <a:noFill/>
          <a:ln w="9525">
            <a:noFill/>
          </a:ln>
        </p:spPr>
      </p:pic>
      <p:sp>
        <p:nvSpPr>
          <p:cNvPr id="45072" name="TextBox 24"/>
          <p:cNvSpPr txBox="1"/>
          <p:nvPr/>
        </p:nvSpPr>
        <p:spPr>
          <a:xfrm>
            <a:off x="7747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拓展思考：《道德经》在西方</a:t>
            </a:r>
            <a:endParaRPr lang="zh-CN" altLang="en-US" sz="2400" b="1" dirty="0">
              <a:solidFill>
                <a:srgbClr val="595959"/>
              </a:solidFill>
              <a:latin typeface="华文行楷" panose="02010800040101010101" charset="-122"/>
              <a:ea typeface="华文行楷" panose="02010800040101010101" charset="-122"/>
              <a:sym typeface="Arial" panose="020B0604020202020204" charset="-76"/>
            </a:endParaRPr>
          </a:p>
        </p:txBody>
      </p:sp>
      <p:pic>
        <p:nvPicPr>
          <p:cNvPr id="45073" name="Picture 272" descr="28"/>
          <p:cNvPicPr>
            <a:picLocks noChangeAspect="1"/>
          </p:cNvPicPr>
          <p:nvPr/>
        </p:nvPicPr>
        <p:blipFill>
          <a:blip r:embed="rId5"/>
          <a:srcRect l="2" r="-4292" b="14368"/>
          <a:stretch>
            <a:fillRect/>
          </a:stretch>
        </p:blipFill>
        <p:spPr>
          <a:xfrm>
            <a:off x="4541838" y="17463"/>
            <a:ext cx="1528762" cy="960437"/>
          </a:xfrm>
          <a:prstGeom prst="rect">
            <a:avLst/>
          </a:prstGeom>
          <a:noFill/>
          <a:ln w="9525">
            <a:noFill/>
          </a:ln>
        </p:spPr>
      </p:pic>
      <p:sp>
        <p:nvSpPr>
          <p:cNvPr id="45074" name="淘宝店chenying0907 19"/>
          <p:cNvSpPr/>
          <p:nvPr/>
        </p:nvSpPr>
        <p:spPr>
          <a:xfrm>
            <a:off x="909638" y="4602163"/>
            <a:ext cx="3738562" cy="490537"/>
          </a:xfrm>
          <a:prstGeom prst="rect">
            <a:avLst/>
          </a:prstGeom>
          <a:noFill/>
          <a:ln w="9525">
            <a:noFill/>
          </a:ln>
        </p:spPr>
        <p:txBody>
          <a:bodyPr wrap="none" anchor="t">
            <a:spAutoFit/>
          </a:bodyPr>
          <a:p>
            <a:pPr>
              <a:lnSpc>
                <a:spcPct val="130000"/>
              </a:lnSpc>
            </a:pPr>
            <a:r>
              <a:rPr lang="zh-CN" altLang="en-US" sz="2000" dirty="0">
                <a:solidFill>
                  <a:srgbClr val="595959"/>
                </a:solidFill>
                <a:latin typeface="隶书" panose="02010509060101010101" charset="-122"/>
                <a:ea typeface="隶书" panose="02010509060101010101" charset="-122"/>
                <a:sym typeface="Arial" panose="020B0604020202020204" charset="-76"/>
              </a:rPr>
              <a:t>古老系统的东方“大成智慧学”</a:t>
            </a:r>
            <a:endParaRPr lang="zh-CN" altLang="en-US" sz="2000" dirty="0">
              <a:solidFill>
                <a:srgbClr val="595959"/>
              </a:solidFill>
              <a:latin typeface="隶书" panose="02010509060101010101" charset="-122"/>
              <a:ea typeface="隶书" panose="02010509060101010101" charset="-122"/>
              <a:sym typeface="Arial" panose="020B0604020202020204" charset="-76"/>
            </a:endParaRPr>
          </a:p>
        </p:txBody>
      </p:sp>
    </p:spTree>
  </p:cSld>
  <p:clrMapOvr>
    <a:masterClrMapping/>
  </p:clrMapOvr>
  <p:transition spd="slow" advTm="1000">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7105" name="淘宝店chenying0907 4"/>
          <p:cNvPicPr>
            <a:picLocks noChangeAspect="1"/>
          </p:cNvPicPr>
          <p:nvPr/>
        </p:nvPicPr>
        <p:blipFill>
          <a:blip r:embed="rId1">
            <a:grayscl/>
          </a:blip>
          <a:stretch>
            <a:fillRect/>
          </a:stretch>
        </p:blipFill>
        <p:spPr>
          <a:xfrm rot="5810512">
            <a:off x="371475" y="-723900"/>
            <a:ext cx="4414838" cy="6053138"/>
          </a:xfrm>
          <a:prstGeom prst="rect">
            <a:avLst/>
          </a:prstGeom>
          <a:noFill/>
          <a:ln w="9525">
            <a:noFill/>
          </a:ln>
        </p:spPr>
      </p:pic>
      <p:grpSp>
        <p:nvGrpSpPr>
          <p:cNvPr id="6" name="淘宝店chenying0907 5"/>
          <p:cNvGrpSpPr/>
          <p:nvPr/>
        </p:nvGrpSpPr>
        <p:grpSpPr>
          <a:xfrm>
            <a:off x="996950" y="1298575"/>
            <a:ext cx="8393113" cy="4159250"/>
            <a:chOff x="7210222" y="3140035"/>
            <a:chExt cx="1770664" cy="3272488"/>
          </a:xfrm>
        </p:grpSpPr>
        <p:sp>
          <p:nvSpPr>
            <p:cNvPr id="7" name="淘宝店chenying0907 6"/>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 name="淘宝店chenying0907 7"/>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pic>
        <p:nvPicPr>
          <p:cNvPr id="47109" name="淘宝店chenying0907 8"/>
          <p:cNvPicPr>
            <a:picLocks noChangeAspect="1"/>
          </p:cNvPicPr>
          <p:nvPr/>
        </p:nvPicPr>
        <p:blipFill>
          <a:blip r:embed="rId4"/>
          <a:stretch>
            <a:fillRect/>
          </a:stretch>
        </p:blipFill>
        <p:spPr>
          <a:xfrm rot="5400000" flipH="1" flipV="1">
            <a:off x="8202613" y="3643313"/>
            <a:ext cx="2801937" cy="3627437"/>
          </a:xfrm>
          <a:prstGeom prst="rect">
            <a:avLst/>
          </a:prstGeom>
          <a:noFill/>
          <a:ln w="9525">
            <a:noFill/>
          </a:ln>
        </p:spPr>
      </p:pic>
      <p:sp>
        <p:nvSpPr>
          <p:cNvPr id="3" name="文本框 2"/>
          <p:cNvSpPr txBox="1"/>
          <p:nvPr/>
        </p:nvSpPr>
        <p:spPr>
          <a:xfrm>
            <a:off x="1333500" y="1962150"/>
            <a:ext cx="7810500" cy="2244725"/>
          </a:xfrm>
          <a:prstGeom prst="rect">
            <a:avLst/>
          </a:prstGeom>
          <a:noFill/>
          <a:ln w="9525">
            <a:noFill/>
          </a:ln>
        </p:spPr>
        <p:txBody>
          <a:bodyPr wrap="square" anchor="t">
            <a:spAutoFit/>
          </a:bodyPr>
          <a:p>
            <a:pPr>
              <a:lnSpc>
                <a:spcPct val="140000"/>
              </a:lnSpc>
            </a:pPr>
            <a:r>
              <a:rPr lang="zh-CN" altLang="en-US" sz="2000" dirty="0">
                <a:solidFill>
                  <a:srgbClr val="404040"/>
                </a:solidFill>
                <a:latin typeface="隶书" panose="02010509060101010101" charset="-122"/>
                <a:ea typeface="隶书" panose="02010509060101010101" charset="-122"/>
                <a:sym typeface="Arial" panose="020B0604020202020204" charset="-76"/>
              </a:rPr>
              <a:t>涩泽荣一，“日本企业之父”、“日本金融之父”、“日本现代文明的创始者”——现在，日本金融与产业中心地带，日本银行的正对面，涩泽荣一的雕像巍然屹立，一手拿着《论语》，一手拿着算盘。</a:t>
            </a:r>
            <a:endParaRPr lang="zh-CN" altLang="en-US" sz="2000" dirty="0">
              <a:solidFill>
                <a:srgbClr val="404040"/>
              </a:solidFill>
              <a:latin typeface="隶书" panose="02010509060101010101" charset="-122"/>
              <a:ea typeface="隶书" panose="02010509060101010101" charset="-122"/>
              <a:sym typeface="Arial" panose="020B0604020202020204" charset="-76"/>
            </a:endParaRPr>
          </a:p>
          <a:p>
            <a:pPr>
              <a:lnSpc>
                <a:spcPct val="140000"/>
              </a:lnSpc>
            </a:pPr>
            <a:endParaRPr lang="zh-CN" altLang="en-US" sz="2000" dirty="0">
              <a:solidFill>
                <a:srgbClr val="404040"/>
              </a:solidFill>
              <a:latin typeface="隶书" panose="02010509060101010101" charset="-122"/>
              <a:ea typeface="隶书" panose="02010509060101010101" charset="-122"/>
              <a:sym typeface="Arial" panose="020B0604020202020204" charset="-76"/>
            </a:endParaRPr>
          </a:p>
          <a:p>
            <a:pPr>
              <a:lnSpc>
                <a:spcPct val="140000"/>
              </a:lnSpc>
            </a:pPr>
            <a:r>
              <a:rPr lang="zh-CN" altLang="en-US" sz="2000" dirty="0">
                <a:solidFill>
                  <a:srgbClr val="404040"/>
                </a:solidFill>
                <a:latin typeface="隶书" panose="02010509060101010101" charset="-122"/>
                <a:ea typeface="隶书" panose="02010509060101010101" charset="-122"/>
                <a:sym typeface="Arial" panose="020B0604020202020204" charset="-76"/>
              </a:rPr>
              <a:t>——他把自己一生的成功经验归结为</a:t>
            </a:r>
            <a:r>
              <a:rPr lang="zh-CN" altLang="en-US" sz="2000" dirty="0">
                <a:solidFill>
                  <a:srgbClr val="C00000"/>
                </a:solidFill>
                <a:latin typeface="隶书" panose="02010509060101010101" charset="-122"/>
                <a:ea typeface="隶书" panose="02010509060101010101" charset="-122"/>
                <a:sym typeface="Arial" panose="020B0604020202020204" charset="-76"/>
              </a:rPr>
              <a:t>《论语》与算盘</a:t>
            </a:r>
            <a:endParaRPr lang="zh-CN" altLang="en-US" sz="2000" dirty="0">
              <a:solidFill>
                <a:srgbClr val="C00000"/>
              </a:solidFill>
              <a:latin typeface="隶书" panose="02010509060101010101" charset="-122"/>
              <a:ea typeface="隶书" panose="02010509060101010101" charset="-122"/>
              <a:sym typeface="Arial" panose="020B0604020202020204" charset="-76"/>
            </a:endParaRPr>
          </a:p>
        </p:txBody>
      </p:sp>
      <p:sp>
        <p:nvSpPr>
          <p:cNvPr id="4"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拓展案例:《论语》与算盘</a:t>
            </a:r>
            <a:endParaRPr lang="zh-CN" altLang="en-US" sz="2400" dirty="0">
              <a:solidFill>
                <a:srgbClr val="595959"/>
              </a:solidFill>
              <a:latin typeface="华文行楷" panose="02010800040101010101" charset="-122"/>
              <a:ea typeface="华文行楷" panose="02010800040101010101" charset="-122"/>
            </a:endParaRPr>
          </a:p>
        </p:txBody>
      </p:sp>
      <p:pic>
        <p:nvPicPr>
          <p:cNvPr id="13" name="Picture 272" descr="28"/>
          <p:cNvPicPr>
            <a:picLocks noChangeAspect="1"/>
          </p:cNvPicPr>
          <p:nvPr/>
        </p:nvPicPr>
        <p:blipFill>
          <a:blip r:embed="rId5"/>
          <a:srcRect l="2" r="-4292" b="14368"/>
          <a:stretch>
            <a:fillRect/>
          </a:stretch>
        </p:blipFill>
        <p:spPr>
          <a:xfrm>
            <a:off x="3717925" y="152400"/>
            <a:ext cx="1530350" cy="960438"/>
          </a:xfrm>
          <a:prstGeom prst="rect">
            <a:avLst/>
          </a:prstGeom>
          <a:noFill/>
          <a:ln w="9525">
            <a:noFill/>
          </a:ln>
        </p:spPr>
      </p:pic>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amond(in)">
                                      <p:cBhvr>
                                        <p:cTn id="7" dur="2000"/>
                                        <p:tgtEl>
                                          <p:spTgt spid="6"/>
                                        </p:tgtEl>
                                      </p:cBhvr>
                                    </p:animEffect>
                                  </p:childTnLst>
                                </p:cTn>
                              </p:par>
                              <p:par>
                                <p:cTn id="8" presetID="41" presetClass="entr" presetSubtype="0" fill="hold" grpId="0" nodeType="withEffect">
                                  <p:stCondLst>
                                    <p:cond delay="0"/>
                                  </p:stCondLst>
                                  <p:iterate type="wd">
                                    <p:tmPct val="10000"/>
                                  </p:iterate>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4"/>
                                        </p:tgtEl>
                                        <p:attrNameLst>
                                          <p:attrName>ppt_y</p:attrName>
                                        </p:attrNameLst>
                                      </p:cBhvr>
                                      <p:tavLst>
                                        <p:tav tm="0">
                                          <p:val>
                                            <p:strVal val="#ppt_y"/>
                                          </p:val>
                                        </p:tav>
                                        <p:tav tm="100000">
                                          <p:val>
                                            <p:strVal val="#ppt_y"/>
                                          </p:val>
                                        </p:tav>
                                      </p:tavLst>
                                    </p:anim>
                                    <p:anim calcmode="lin" valueType="num">
                                      <p:cBhvr>
                                        <p:cTn id="1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4"/>
                                        </p:tgtEl>
                                      </p:cBhvr>
                                    </p:animEffect>
                                  </p:childTnLst>
                                </p:cTn>
                              </p:par>
                              <p:par>
                                <p:cTn id="15" presetID="2" presetClass="entr" presetSubtype="8"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ppt_x</p:attrName>
                                        </p:attrNameLst>
                                      </p:cBhvr>
                                      <p:tavLst>
                                        <p:tav tm="0">
                                          <p:val>
                                            <p:strVal val="0-#ppt_w/2"/>
                                          </p:val>
                                        </p:tav>
                                        <p:tav tm="100000">
                                          <p:val>
                                            <p:strVal val="#ppt_x"/>
                                          </p:val>
                                        </p:tav>
                                      </p:tavLst>
                                    </p:anim>
                                    <p:anim calcmode="lin" valueType="num">
                                      <p:cBhvr>
                                        <p:cTn id="18" dur="10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
                                            <p:txEl>
                                              <p:charRg st="0" end="90"/>
                                            </p:txEl>
                                          </p:spTgt>
                                        </p:tgtEl>
                                        <p:attrNameLst>
                                          <p:attrName>style.visibility</p:attrName>
                                        </p:attrNameLst>
                                      </p:cBhvr>
                                      <p:to>
                                        <p:strVal val="visible"/>
                                      </p:to>
                                    </p:set>
                                    <p:animEffect transition="in" filter="fade">
                                      <p:cBhvr>
                                        <p:cTn id="23" dur="1000"/>
                                        <p:tgtEl>
                                          <p:spTgt spid="3">
                                            <p:txEl>
                                              <p:charRg st="0" end="90"/>
                                            </p:txEl>
                                          </p:spTgt>
                                        </p:tgtEl>
                                      </p:cBhvr>
                                    </p:animEffect>
                                    <p:anim calcmode="lin" valueType="num">
                                      <p:cBhvr>
                                        <p:cTn id="24" dur="1000" fill="hold"/>
                                        <p:tgtEl>
                                          <p:spTgt spid="3">
                                            <p:txEl>
                                              <p:charRg st="0" end="90"/>
                                            </p:txEl>
                                          </p:spTgt>
                                        </p:tgtEl>
                                        <p:attrNameLst>
                                          <p:attrName>ppt_x</p:attrName>
                                        </p:attrNameLst>
                                      </p:cBhvr>
                                      <p:tavLst>
                                        <p:tav tm="0">
                                          <p:val>
                                            <p:strVal val="#ppt_x"/>
                                          </p:val>
                                        </p:tav>
                                        <p:tav tm="100000">
                                          <p:val>
                                            <p:strVal val="#ppt_x"/>
                                          </p:val>
                                        </p:tav>
                                      </p:tavLst>
                                    </p:anim>
                                    <p:anim calcmode="lin" valueType="num">
                                      <p:cBhvr>
                                        <p:cTn id="25" dur="1000" fill="hold"/>
                                        <p:tgtEl>
                                          <p:spTgt spid="3">
                                            <p:txEl>
                                              <p:charRg st="0" end="90"/>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
                                            <p:txEl>
                                              <p:charRg st="91" end="115"/>
                                            </p:txEl>
                                          </p:spTgt>
                                        </p:tgtEl>
                                        <p:attrNameLst>
                                          <p:attrName>style.visibility</p:attrName>
                                        </p:attrNameLst>
                                      </p:cBhvr>
                                      <p:to>
                                        <p:strVal val="visible"/>
                                      </p:to>
                                    </p:set>
                                    <p:animEffect transition="in" filter="fade">
                                      <p:cBhvr>
                                        <p:cTn id="30" dur="1000"/>
                                        <p:tgtEl>
                                          <p:spTgt spid="3">
                                            <p:txEl>
                                              <p:charRg st="91" end="115"/>
                                            </p:txEl>
                                          </p:spTgt>
                                        </p:tgtEl>
                                      </p:cBhvr>
                                    </p:animEffect>
                                    <p:anim calcmode="lin" valueType="num">
                                      <p:cBhvr>
                                        <p:cTn id="31" dur="1000" fill="hold"/>
                                        <p:tgtEl>
                                          <p:spTgt spid="3">
                                            <p:txEl>
                                              <p:charRg st="91" end="115"/>
                                            </p:txEl>
                                          </p:spTgt>
                                        </p:tgtEl>
                                        <p:attrNameLst>
                                          <p:attrName>ppt_x</p:attrName>
                                        </p:attrNameLst>
                                      </p:cBhvr>
                                      <p:tavLst>
                                        <p:tav tm="0">
                                          <p:val>
                                            <p:strVal val="#ppt_x"/>
                                          </p:val>
                                        </p:tav>
                                        <p:tav tm="100000">
                                          <p:val>
                                            <p:strVal val="#ppt_x"/>
                                          </p:val>
                                        </p:tav>
                                      </p:tavLst>
                                    </p:anim>
                                    <p:anim calcmode="lin" valueType="num">
                                      <p:cBhvr>
                                        <p:cTn id="32" dur="1000" fill="hold"/>
                                        <p:tgtEl>
                                          <p:spTgt spid="3">
                                            <p:txEl>
                                              <p:charRg st="91" end="115"/>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1" presetClass="emph" presetSubtype="0" fill="hold" nodeType="clickEffect">
                                  <p:stCondLst>
                                    <p:cond delay="0"/>
                                  </p:stCondLst>
                                  <p:childTnLst>
                                    <p:animClr clrSpc="hsl" dir="cw">
                                      <p:cBhvr override="childStyle">
                                        <p:cTn id="36" dur="500" fill="hold"/>
                                        <p:tgtEl>
                                          <p:spTgt spid="3">
                                            <p:txEl>
                                              <p:charRg st="0" end="90"/>
                                            </p:txEl>
                                          </p:spTgt>
                                        </p:tgtEl>
                                        <p:attrNameLst>
                                          <p:attrName>style.color</p:attrName>
                                        </p:attrNameLst>
                                      </p:cBhvr>
                                      <p:by>
                                        <p:hsl h="7199925" s="0" l="0"/>
                                      </p:by>
                                    </p:animClr>
                                    <p:animClr clrSpc="hsl" dir="cw">
                                      <p:cBhvr>
                                        <p:cTn id="37" dur="500" fill="hold"/>
                                        <p:tgtEl>
                                          <p:spTgt spid="3">
                                            <p:txEl>
                                              <p:charRg st="0" end="90"/>
                                            </p:txEl>
                                          </p:spTgt>
                                        </p:tgtEl>
                                        <p:attrNameLst>
                                          <p:attrName>fillcolor</p:attrName>
                                        </p:attrNameLst>
                                      </p:cBhvr>
                                      <p:by>
                                        <p:hsl h="7199925" s="0" l="0"/>
                                      </p:by>
                                    </p:animClr>
                                    <p:animClr clrSpc="hsl" dir="cw">
                                      <p:cBhvr>
                                        <p:cTn id="38" dur="500" fill="hold"/>
                                        <p:tgtEl>
                                          <p:spTgt spid="3">
                                            <p:txEl>
                                              <p:charRg st="0" end="90"/>
                                            </p:txEl>
                                          </p:spTgt>
                                        </p:tgtEl>
                                        <p:attrNameLst>
                                          <p:attrName>stroke.color</p:attrName>
                                        </p:attrNameLst>
                                      </p:cBhvr>
                                      <p:by>
                                        <p:hsl h="7199925" s="0" l="0"/>
                                      </p:by>
                                    </p:animClr>
                                    <p:set>
                                      <p:cBhvr>
                                        <p:cTn id="39" dur="500" fill="hold"/>
                                        <p:tgtEl>
                                          <p:spTgt spid="3">
                                            <p:txEl>
                                              <p:charRg st="0" end="90"/>
                                            </p:txEl>
                                          </p:spTgt>
                                        </p:tgtEl>
                                        <p:attrNameLst>
                                          <p:attrName>fill.type</p:attrName>
                                        </p:attrNameLst>
                                      </p:cBhvr>
                                      <p:to>
                                        <p:strVal val="solid"/>
                                      </p:to>
                                    </p:set>
                                  </p:childTnLst>
                                </p:cTn>
                              </p:par>
                            </p:childTnLst>
                          </p:cTn>
                        </p:par>
                      </p:childTnLst>
                    </p:cTn>
                  </p:par>
                  <p:par>
                    <p:cTn id="40" fill="hold">
                      <p:stCondLst>
                        <p:cond delay="indefinite"/>
                      </p:stCondLst>
                      <p:childTnLst>
                        <p:par>
                          <p:cTn id="41" fill="hold">
                            <p:stCondLst>
                              <p:cond delay="0"/>
                            </p:stCondLst>
                            <p:childTnLst>
                              <p:par>
                                <p:cTn id="42" presetID="21" presetClass="emph" presetSubtype="0" fill="hold" nodeType="clickEffect">
                                  <p:stCondLst>
                                    <p:cond delay="0"/>
                                  </p:stCondLst>
                                  <p:childTnLst>
                                    <p:animClr clrSpc="hsl" dir="cw">
                                      <p:cBhvr override="childStyle">
                                        <p:cTn id="43" dur="500" fill="hold"/>
                                        <p:tgtEl>
                                          <p:spTgt spid="3">
                                            <p:txEl>
                                              <p:charRg st="91" end="115"/>
                                            </p:txEl>
                                          </p:spTgt>
                                        </p:tgtEl>
                                        <p:attrNameLst>
                                          <p:attrName>style.color</p:attrName>
                                        </p:attrNameLst>
                                      </p:cBhvr>
                                      <p:by>
                                        <p:hsl h="7199925" s="0" l="0"/>
                                      </p:by>
                                    </p:animClr>
                                    <p:animClr clrSpc="hsl" dir="cw">
                                      <p:cBhvr>
                                        <p:cTn id="44" dur="500" fill="hold"/>
                                        <p:tgtEl>
                                          <p:spTgt spid="3">
                                            <p:txEl>
                                              <p:charRg st="91" end="115"/>
                                            </p:txEl>
                                          </p:spTgt>
                                        </p:tgtEl>
                                        <p:attrNameLst>
                                          <p:attrName>fillcolor</p:attrName>
                                        </p:attrNameLst>
                                      </p:cBhvr>
                                      <p:by>
                                        <p:hsl h="7199925" s="0" l="0"/>
                                      </p:by>
                                    </p:animClr>
                                    <p:animClr clrSpc="hsl" dir="cw">
                                      <p:cBhvr>
                                        <p:cTn id="45" dur="500" fill="hold"/>
                                        <p:tgtEl>
                                          <p:spTgt spid="3">
                                            <p:txEl>
                                              <p:charRg st="91" end="115"/>
                                            </p:txEl>
                                          </p:spTgt>
                                        </p:tgtEl>
                                        <p:attrNameLst>
                                          <p:attrName>stroke.color</p:attrName>
                                        </p:attrNameLst>
                                      </p:cBhvr>
                                      <p:by>
                                        <p:hsl h="7199925" s="0" l="0"/>
                                      </p:by>
                                    </p:animClr>
                                    <p:set>
                                      <p:cBhvr>
                                        <p:cTn id="46" dur="500" fill="hold"/>
                                        <p:tgtEl>
                                          <p:spTgt spid="3">
                                            <p:txEl>
                                              <p:charRg st="91" end="115"/>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9153" name="淘宝店chenying0907 4"/>
          <p:cNvPicPr>
            <a:picLocks noChangeAspect="1"/>
          </p:cNvPicPr>
          <p:nvPr/>
        </p:nvPicPr>
        <p:blipFill>
          <a:blip r:embed="rId1">
            <a:grayscl/>
          </a:blip>
          <a:stretch>
            <a:fillRect/>
          </a:stretch>
        </p:blipFill>
        <p:spPr>
          <a:xfrm rot="5810512">
            <a:off x="-531812" y="-1646237"/>
            <a:ext cx="4414837" cy="6051550"/>
          </a:xfrm>
          <a:prstGeom prst="rect">
            <a:avLst/>
          </a:prstGeom>
          <a:noFill/>
          <a:ln w="9525">
            <a:noFill/>
          </a:ln>
        </p:spPr>
      </p:pic>
      <p:pic>
        <p:nvPicPr>
          <p:cNvPr id="49154" name="淘宝店chenying0907 8"/>
          <p:cNvPicPr>
            <a:picLocks noChangeAspect="1"/>
          </p:cNvPicPr>
          <p:nvPr/>
        </p:nvPicPr>
        <p:blipFill>
          <a:blip r:embed="rId2"/>
          <a:stretch>
            <a:fillRect/>
          </a:stretch>
        </p:blipFill>
        <p:spPr>
          <a:xfrm rot="-5400000" flipV="1">
            <a:off x="9572625" y="4356100"/>
            <a:ext cx="2482850" cy="3152775"/>
          </a:xfrm>
          <a:prstGeom prst="rect">
            <a:avLst/>
          </a:prstGeom>
          <a:noFill/>
          <a:ln w="9525">
            <a:noFill/>
          </a:ln>
        </p:spPr>
      </p:pic>
      <p:sp>
        <p:nvSpPr>
          <p:cNvPr id="49155"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拓展案例：乔布斯、松下幸之助与禅</a:t>
            </a:r>
            <a:endParaRPr lang="zh-CN" altLang="en-US" sz="2400" b="1" dirty="0">
              <a:solidFill>
                <a:srgbClr val="595959"/>
              </a:solidFill>
              <a:latin typeface="方正舒体" panose="02010601030101010101" charset="-122"/>
              <a:ea typeface="方正舒体" panose="02010601030101010101" charset="-122"/>
              <a:sym typeface="Arial" panose="020B0604020202020204" charset="-76"/>
            </a:endParaRPr>
          </a:p>
        </p:txBody>
      </p:sp>
      <p:pic>
        <p:nvPicPr>
          <p:cNvPr id="49156" name="Picture 272" descr="28"/>
          <p:cNvPicPr>
            <a:picLocks noChangeAspect="1"/>
          </p:cNvPicPr>
          <p:nvPr/>
        </p:nvPicPr>
        <p:blipFill>
          <a:blip r:embed="rId3"/>
          <a:srcRect l="2" r="-4292" b="14368"/>
          <a:stretch>
            <a:fillRect/>
          </a:stretch>
        </p:blipFill>
        <p:spPr>
          <a:xfrm>
            <a:off x="5165725" y="92075"/>
            <a:ext cx="1530350" cy="958850"/>
          </a:xfrm>
          <a:prstGeom prst="rect">
            <a:avLst/>
          </a:prstGeom>
          <a:noFill/>
          <a:ln w="9525">
            <a:noFill/>
          </a:ln>
        </p:spPr>
      </p:pic>
      <p:sp>
        <p:nvSpPr>
          <p:cNvPr id="25602" name="文本占位符 25602"/>
          <p:cNvSpPr>
            <a:spLocks noGrp="1"/>
          </p:cNvSpPr>
          <p:nvPr>
            <p:ph idx="1" hasCustomPrompt="1"/>
          </p:nvPr>
        </p:nvSpPr>
        <p:spPr>
          <a:xfrm>
            <a:off x="795338" y="1435100"/>
            <a:ext cx="10271125" cy="5338763"/>
          </a:xfrm>
        </p:spPr>
        <p:txBody>
          <a:bodyPr anchor="t">
            <a:normAutofit/>
          </a:bodyPr>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乔布斯——印度灵性之旅、</a:t>
            </a:r>
            <a:r>
              <a:rPr kumimoji="0" lang="zh-CN" altLang="en-US" sz="2000" b="0" i="0" u="none" strike="noStrike" kern="1200" cap="none" spc="0" normalizeH="0" baseline="0" noProof="1" dirty="0">
                <a:solidFill>
                  <a:srgbClr val="3366FF"/>
                </a:solidFill>
                <a:latin typeface="隶书" panose="02010509060101010101" charset="-122"/>
                <a:ea typeface="隶书" panose="02010509060101010101" charset="-122"/>
                <a:cs typeface="+mn-cs"/>
                <a:sym typeface="Arial" panose="020B0604020202020204" charset="-76"/>
              </a:rPr>
              <a:t>文化之旅</a:t>
            </a: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。乔布斯曾表示“</a:t>
            </a:r>
            <a:r>
              <a:rPr kumimoji="0" lang="zh-CN" altLang="en-US" sz="2000" b="0" i="0" u="none" strike="noStrike" kern="1200" cap="none" spc="0" normalizeH="0" baseline="0" noProof="1" dirty="0">
                <a:solidFill>
                  <a:srgbClr val="3366FF"/>
                </a:solidFill>
                <a:latin typeface="隶书" panose="02010509060101010101" charset="-122"/>
                <a:ea typeface="隶书" panose="02010509060101010101" charset="-122"/>
                <a:cs typeface="+mn-cs"/>
              </a:rPr>
              <a:t>一生中最重要的事只有两三件，这是其中之一</a:t>
            </a: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。”他表示，他周围的人，如果没有这种跨文化的体验，是难以完全和他产生共鸣的。</a:t>
            </a:r>
            <a:endPar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rgbClr val="3366FF"/>
                </a:solidFill>
                <a:latin typeface="隶书" panose="02010509060101010101" charset="-122"/>
                <a:ea typeface="隶书" panose="02010509060101010101" charset="-122"/>
                <a:cs typeface="+mn-cs"/>
                <a:sym typeface="Arial" panose="020B0604020202020204" charset="-76"/>
              </a:rPr>
              <a:t>我对那些能够超越有形物质或者形而上的学说极感兴趣</a:t>
            </a: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，也开始注意到比知觉及意识更高的层次</a:t>
            </a:r>
            <a:r>
              <a:rPr kumimoji="0" lang="en-US" altLang="zh-CN" sz="2000" b="0" i="0" u="none" strike="noStrike" kern="1200" cap="none" spc="0" normalizeH="0" baseline="0" noProof="1" dirty="0">
                <a:solidFill>
                  <a:srgbClr val="502C08"/>
                </a:solidFill>
                <a:latin typeface="隶书" panose="02010509060101010101" charset="-122"/>
                <a:ea typeface="隶书" panose="02010509060101010101" charset="-122"/>
                <a:cs typeface="+mn-cs"/>
              </a:rPr>
              <a:t>---</a:t>
            </a: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直觉和顿悟。                                                                                                        </a:t>
            </a:r>
            <a:r>
              <a:rPr kumimoji="0" lang="en-US" altLang="zh-CN" sz="2000" b="0" i="0" u="none" strike="noStrike" kern="1200" cap="none" spc="0" normalizeH="0" baseline="0" noProof="1" dirty="0">
                <a:solidFill>
                  <a:srgbClr val="502C08"/>
                </a:solidFill>
                <a:latin typeface="隶书" panose="02010509060101010101" charset="-122"/>
                <a:ea typeface="隶书" panose="02010509060101010101" charset="-122"/>
                <a:cs typeface="+mn-cs"/>
              </a:rPr>
              <a:t>-----</a:t>
            </a: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乔布斯</a:t>
            </a:r>
            <a:endPar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endParaRPr>
          </a:p>
          <a:p>
            <a:pPr marL="228600" marR="0" indent="-228600" algn="l" defTabSz="914400" rtl="0" eaLnBrk="1" fontAlgn="auto" latinLnBrk="0" hangingPunct="1">
              <a:lnSpc>
                <a:spcPct val="120000"/>
              </a:lnSpc>
              <a:spcBef>
                <a:spcPts val="1000"/>
              </a:spcBef>
              <a:spcAft>
                <a:spcPct val="0"/>
              </a:spcAft>
              <a:buClrTx/>
              <a:buSzTx/>
              <a:buFont typeface="Arial" panose="020B0604020202020204" pitchFamily="34" charset="0"/>
              <a:buChar char="•"/>
            </a:pPr>
            <a:r>
              <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rPr>
              <a:t>禅定是乔布斯的本质所在，他们摘掉了私欲的眼镜，因此洞悉了商业本质，取得了巨大的成就。所以乔布斯从不做市调，他只在禅定后洞察人间。“靠用户调查来设计产品太难。很多时候，要等到你把产品摆在面前，用户才知道想要什么”。在1998年的《商业周刊》中他说道。</a:t>
            </a:r>
            <a:endParaRPr kumimoji="0" lang="zh-CN" altLang="en-US" sz="2000" b="0" i="0" u="none" strike="noStrike" kern="1200" cap="none" spc="0" normalizeH="0" baseline="0" noProof="1" dirty="0">
              <a:solidFill>
                <a:srgbClr val="502C08"/>
              </a:solidFill>
              <a:latin typeface="隶书" panose="02010509060101010101" charset="-122"/>
              <a:ea typeface="隶书" panose="02010509060101010101" charset="-122"/>
              <a:cs typeface="+mn-cs"/>
            </a:endParaRPr>
          </a:p>
          <a:p>
            <a:pPr marL="0" marR="0" indent="0" algn="l" defTabSz="914400" rtl="0" eaLnBrk="1" fontAlgn="auto" latinLnBrk="0" hangingPunct="1">
              <a:lnSpc>
                <a:spcPct val="120000"/>
              </a:lnSpc>
              <a:spcBef>
                <a:spcPts val="1000"/>
              </a:spcBef>
              <a:spcAft>
                <a:spcPct val="0"/>
              </a:spcAft>
              <a:buClrTx/>
              <a:buSzTx/>
              <a:buFont typeface="Arial" panose="020B0604020202020204" pitchFamily="34" charset="0"/>
              <a:buNone/>
            </a:pPr>
            <a:endParaRPr kumimoji="0" lang="zh-CN" altLang="en-US" sz="1400" b="0" i="0" u="none" strike="noStrike" kern="1200" cap="none" spc="0" normalizeH="0" baseline="0" noProof="1" dirty="0">
              <a:solidFill>
                <a:srgbClr val="502C08"/>
              </a:solidFill>
              <a:latin typeface="隶书" panose="02010509060101010101" charset="-122"/>
              <a:ea typeface="隶书" panose="02010509060101010101" charset="-122"/>
              <a:cs typeface="+mn-cs"/>
            </a:endParaRPr>
          </a:p>
        </p:txBody>
      </p:sp>
    </p:spTree>
  </p:cSld>
  <p:clrMapOvr>
    <a:masterClrMapping/>
  </p:clrMapOvr>
  <p:transition spd="slow" advTm="1000">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PA_图片 20"/>
          <p:cNvPicPr>
            <a:picLocks noChangeAspect="1"/>
          </p:cNvPicPr>
          <p:nvPr>
            <p:custDataLst>
              <p:tags r:id="rId1"/>
            </p:custDataLst>
          </p:nvPr>
        </p:nvPicPr>
        <p:blipFill rotWithShape="1">
          <a:blip r:embed="rId2"/>
          <a:srcRect l="62328"/>
          <a:stretch>
            <a:fillRect/>
          </a:stretch>
        </p:blipFill>
        <p:spPr>
          <a:xfrm>
            <a:off x="5237163" y="1524000"/>
            <a:ext cx="4594225" cy="6858000"/>
          </a:xfrm>
          <a:prstGeom prst="rect">
            <a:avLst/>
          </a:prstGeom>
          <a:effectLst>
            <a:outerShdw blurRad="50800" dist="38100" dir="2700000" algn="tl" rotWithShape="0">
              <a:prstClr val="black">
                <a:alpha val="40000"/>
              </a:prstClr>
            </a:outerShdw>
          </a:effectLst>
        </p:spPr>
      </p:pic>
      <p:pic>
        <p:nvPicPr>
          <p:cNvPr id="7170" name="PA_图片 14"/>
          <p:cNvPicPr>
            <a:picLocks noChangeAspect="1"/>
          </p:cNvPicPr>
          <p:nvPr>
            <p:custDataLst>
              <p:tags r:id="rId3"/>
            </p:custDataLst>
          </p:nvPr>
        </p:nvPicPr>
        <p:blipFill>
          <a:blip r:embed="rId4"/>
          <a:srcRect r="78995"/>
          <a:stretch>
            <a:fillRect/>
          </a:stretch>
        </p:blipFill>
        <p:spPr>
          <a:xfrm>
            <a:off x="5237163" y="4111625"/>
            <a:ext cx="512762" cy="2087563"/>
          </a:xfrm>
          <a:prstGeom prst="rect">
            <a:avLst/>
          </a:prstGeom>
          <a:noFill/>
          <a:ln w="9525">
            <a:noFill/>
          </a:ln>
        </p:spPr>
      </p:pic>
      <p:pic>
        <p:nvPicPr>
          <p:cNvPr id="7171" name="图片 1" descr="图片3"/>
          <p:cNvPicPr>
            <a:picLocks noChangeAspect="1"/>
          </p:cNvPicPr>
          <p:nvPr/>
        </p:nvPicPr>
        <p:blipFill>
          <a:blip r:embed="rId5"/>
          <a:stretch>
            <a:fillRect/>
          </a:stretch>
        </p:blipFill>
        <p:spPr>
          <a:xfrm>
            <a:off x="-74612" y="-15875"/>
            <a:ext cx="12365037" cy="6970713"/>
          </a:xfrm>
          <a:prstGeom prst="rect">
            <a:avLst/>
          </a:prstGeom>
          <a:noFill/>
          <a:ln w="9525">
            <a:noFill/>
          </a:ln>
        </p:spPr>
      </p:pic>
      <p:sp>
        <p:nvSpPr>
          <p:cNvPr id="9" name="PA_淘宝网chenying0907出品 2"/>
          <p:cNvSpPr txBox="1"/>
          <p:nvPr>
            <p:custDataLst>
              <p:tags r:id="rId6"/>
            </p:custDataLst>
          </p:nvPr>
        </p:nvSpPr>
        <p:spPr>
          <a:xfrm>
            <a:off x="523875" y="1524000"/>
            <a:ext cx="5789613" cy="3241675"/>
          </a:xfrm>
          <a:prstGeom prst="rect">
            <a:avLst/>
          </a:prstGeom>
          <a:noFill/>
          <a:ln w="9525">
            <a:noFill/>
          </a:ln>
        </p:spPr>
        <p:txBody>
          <a:bodyPr wrap="square" anchor="t">
            <a:spAutoFit/>
          </a:bodyPr>
          <a:p>
            <a:pPr>
              <a:lnSpc>
                <a:spcPct val="80000"/>
              </a:lnSpc>
            </a:pPr>
            <a:r>
              <a:rPr lang="zh-CN" altLang="en-US" sz="2000" dirty="0">
                <a:solidFill>
                  <a:srgbClr val="595959"/>
                </a:solidFill>
                <a:latin typeface="隶书" panose="02010509060101010101" charset="-122"/>
                <a:ea typeface="隶书" panose="02010509060101010101" charset="-122"/>
                <a:sym typeface="Arial" panose="020B0604020202020204" charset="-76"/>
              </a:rPr>
              <a:t>三十辐共一毂(gǔ)，当其无，有车之用。</a:t>
            </a: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r>
              <a:rPr lang="zh-CN" altLang="en-US" sz="2000" dirty="0">
                <a:solidFill>
                  <a:srgbClr val="595959"/>
                </a:solidFill>
                <a:latin typeface="隶书" panose="02010509060101010101" charset="-122"/>
                <a:ea typeface="隶书" panose="02010509060101010101" charset="-122"/>
                <a:sym typeface="Arial" panose="020B0604020202020204" charset="-76"/>
              </a:rPr>
              <a:t>埏埴(shan zhí)以为器，当其无，有器之用。</a:t>
            </a: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r>
              <a:rPr lang="zh-CN" altLang="en-US" sz="2000" dirty="0">
                <a:solidFill>
                  <a:srgbClr val="595959"/>
                </a:solidFill>
                <a:latin typeface="隶书" panose="02010509060101010101" charset="-122"/>
                <a:ea typeface="隶书" panose="02010509060101010101" charset="-122"/>
                <a:sym typeface="Arial" panose="020B0604020202020204" charset="-76"/>
              </a:rPr>
              <a:t>凿户牖(yǒu)以为室，当其无，有室之用。</a:t>
            </a: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r>
              <a:rPr lang="zh-CN" altLang="en-US" sz="2000" dirty="0">
                <a:solidFill>
                  <a:srgbClr val="595959"/>
                </a:solidFill>
                <a:latin typeface="隶书" panose="02010509060101010101" charset="-122"/>
                <a:ea typeface="隶书" panose="02010509060101010101" charset="-122"/>
                <a:sym typeface="Arial" panose="020B0604020202020204" charset="-76"/>
              </a:rPr>
              <a:t>故有之以为利，无之以为用。</a:t>
            </a:r>
            <a:endParaRPr lang="zh-CN" altLang="en-US" sz="2000" b="1"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sz="2000" b="1" dirty="0">
              <a:solidFill>
                <a:srgbClr val="595959"/>
              </a:solidFill>
              <a:latin typeface="隶书" panose="02010509060101010101" charset="-122"/>
              <a:ea typeface="隶书" panose="02010509060101010101" charset="-122"/>
              <a:sym typeface="Arial" panose="020B0604020202020204" charset="-76"/>
            </a:endParaRPr>
          </a:p>
          <a:p>
            <a:pPr>
              <a:lnSpc>
                <a:spcPct val="80000"/>
              </a:lnSpc>
            </a:pPr>
            <a:endParaRPr lang="zh-CN" altLang="en-US" b="1" dirty="0">
              <a:solidFill>
                <a:srgbClr val="595959"/>
              </a:solidFill>
              <a:latin typeface="楷体" panose="02010609060101010101" charset="-122"/>
              <a:ea typeface="楷体" panose="02010609060101010101" charset="-122"/>
              <a:sym typeface="Arial" panose="020B0604020202020204" charset="-76"/>
            </a:endParaRPr>
          </a:p>
          <a:p>
            <a:pPr>
              <a:lnSpc>
                <a:spcPct val="80000"/>
              </a:lnSpc>
            </a:pPr>
            <a:r>
              <a:rPr lang="zh-CN" altLang="en-US" b="1" dirty="0">
                <a:solidFill>
                  <a:srgbClr val="595959"/>
                </a:solidFill>
                <a:latin typeface="楷体" panose="02010609060101010101" charset="-122"/>
                <a:ea typeface="楷体" panose="02010609060101010101" charset="-122"/>
                <a:sym typeface="Arial" panose="020B0604020202020204" charset="-76"/>
              </a:rPr>
              <a:t>                           </a:t>
            </a:r>
            <a:endParaRPr lang="zh-CN" altLang="en-US" sz="2000" dirty="0">
              <a:solidFill>
                <a:srgbClr val="595959"/>
              </a:solidFill>
              <a:latin typeface="方正古隶简体" panose="03000509000000000000" pitchFamily="65" charset="-122"/>
              <a:ea typeface="方正古隶简体" panose="03000509000000000000" pitchFamily="65" charset="-122"/>
              <a:sym typeface="Arial" panose="020B0604020202020204" charset="-76"/>
            </a:endParaRPr>
          </a:p>
        </p:txBody>
      </p:sp>
      <p:sp>
        <p:nvSpPr>
          <p:cNvPr id="10" name="PA_淘宝网chenying0907出品 19"/>
          <p:cNvSpPr txBox="1"/>
          <p:nvPr>
            <p:custDataLst>
              <p:tags r:id="rId7"/>
            </p:custDataLst>
          </p:nvPr>
        </p:nvSpPr>
        <p:spPr>
          <a:xfrm>
            <a:off x="242888" y="211138"/>
            <a:ext cx="4754563" cy="706438"/>
          </a:xfrm>
          <a:prstGeom prst="rect">
            <a:avLst/>
          </a:prstGeom>
          <a:noFill/>
          <a:effectLst>
            <a:outerShdw blurRad="50800" dist="38100" dir="2700000" algn="tl" rotWithShape="0">
              <a:prstClr val="black">
                <a:alpha val="40000"/>
              </a:prstClr>
            </a:outerShdw>
          </a:effectLst>
        </p:spPr>
        <p:txBody>
          <a:bodyPr wrap="none" rtlCol="0">
            <a:spAutoFit/>
          </a:bodyPr>
          <a:lstStyle>
            <a:defPPr>
              <a:defRPr lang="zh-CN"/>
            </a:defPPr>
            <a:lvl1pPr>
              <a:defRPr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defRPr>
            </a:lvl1pPr>
          </a:lstStyle>
          <a:p>
            <a:pPr algn="l" fontAlgn="auto"/>
            <a:r>
              <a:rPr lang="zh-CN" altLang="en-US" sz="4000" strike="noStrike" noProof="1" dirty="0">
                <a:effectLst/>
                <a:latin typeface="中山行书百年纪念版" panose="02010609000101010101" charset="-122"/>
                <a:ea typeface="中山行书百年纪念版" panose="02010609000101010101" charset="-122"/>
                <a:cs typeface="+mn-cs"/>
              </a:rPr>
              <a:t>《道德经》第十一章</a:t>
            </a:r>
            <a:endParaRPr lang="zh-CN" altLang="en-US" sz="4000" strike="noStrike" noProof="1" dirty="0">
              <a:effectLst/>
              <a:latin typeface="中山行书百年纪念版" panose="02010609000101010101" charset="-122"/>
              <a:ea typeface="中山行书百年纪念版" panose="02010609000101010101" charset="-122"/>
            </a:endParaRPr>
          </a:p>
        </p:txBody>
      </p:sp>
    </p:spTree>
  </p:cSld>
  <p:clrMapOvr>
    <a:masterClrMapping/>
  </p:clrMapOvr>
  <p:transition spd="med"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8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1201" name="淘宝店chenying0907 4"/>
          <p:cNvPicPr>
            <a:picLocks noChangeAspect="1"/>
          </p:cNvPicPr>
          <p:nvPr/>
        </p:nvPicPr>
        <p:blipFill>
          <a:blip r:embed="rId1">
            <a:grayscl/>
          </a:blip>
          <a:stretch>
            <a:fillRect/>
          </a:stretch>
        </p:blipFill>
        <p:spPr>
          <a:xfrm rot="5810512">
            <a:off x="-531812" y="-1646237"/>
            <a:ext cx="4414837" cy="6051550"/>
          </a:xfrm>
          <a:prstGeom prst="rect">
            <a:avLst/>
          </a:prstGeom>
          <a:noFill/>
          <a:ln w="9525">
            <a:noFill/>
          </a:ln>
        </p:spPr>
      </p:pic>
      <p:pic>
        <p:nvPicPr>
          <p:cNvPr id="51202" name="淘宝店chenying0907 8"/>
          <p:cNvPicPr>
            <a:picLocks noChangeAspect="1"/>
          </p:cNvPicPr>
          <p:nvPr/>
        </p:nvPicPr>
        <p:blipFill>
          <a:blip r:embed="rId2"/>
          <a:stretch>
            <a:fillRect/>
          </a:stretch>
        </p:blipFill>
        <p:spPr>
          <a:xfrm rot="-5400000" flipV="1">
            <a:off x="6584950" y="3643313"/>
            <a:ext cx="2801938" cy="3627437"/>
          </a:xfrm>
          <a:prstGeom prst="rect">
            <a:avLst/>
          </a:prstGeom>
          <a:noFill/>
          <a:ln w="9525">
            <a:noFill/>
          </a:ln>
        </p:spPr>
      </p:pic>
      <p:sp>
        <p:nvSpPr>
          <p:cNvPr id="51203" name="TextBox 24"/>
          <p:cNvSpPr txBox="1"/>
          <p:nvPr/>
        </p:nvSpPr>
        <p:spPr>
          <a:xfrm>
            <a:off x="444500" y="403225"/>
            <a:ext cx="5573713"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拓展案例：乔布斯、松下幸之助与禅</a:t>
            </a:r>
            <a:endParaRPr lang="zh-CN" altLang="en-US" sz="2400" dirty="0">
              <a:solidFill>
                <a:srgbClr val="595959"/>
              </a:solidFill>
              <a:latin typeface="华文行楷" panose="02010800040101010101" charset="-122"/>
              <a:ea typeface="华文行楷" panose="02010800040101010101" charset="-122"/>
              <a:sym typeface="Arial" panose="020B0604020202020204" charset="-76"/>
            </a:endParaRPr>
          </a:p>
        </p:txBody>
      </p:sp>
      <p:pic>
        <p:nvPicPr>
          <p:cNvPr id="51204" name="Picture 272" descr="28"/>
          <p:cNvPicPr>
            <a:picLocks noChangeAspect="1"/>
          </p:cNvPicPr>
          <p:nvPr/>
        </p:nvPicPr>
        <p:blipFill>
          <a:blip r:embed="rId3"/>
          <a:srcRect l="2" r="-4292" b="14368"/>
          <a:stretch>
            <a:fillRect/>
          </a:stretch>
        </p:blipFill>
        <p:spPr>
          <a:xfrm>
            <a:off x="5165725" y="92075"/>
            <a:ext cx="1530350" cy="958850"/>
          </a:xfrm>
          <a:prstGeom prst="rect">
            <a:avLst/>
          </a:prstGeom>
          <a:noFill/>
          <a:ln w="9525">
            <a:noFill/>
          </a:ln>
        </p:spPr>
      </p:pic>
      <p:sp>
        <p:nvSpPr>
          <p:cNvPr id="51205" name="文本占位符 25602"/>
          <p:cNvSpPr>
            <a:spLocks noGrp="1"/>
          </p:cNvSpPr>
          <p:nvPr>
            <p:ph idx="1" hasCustomPrompt="1"/>
          </p:nvPr>
        </p:nvSpPr>
        <p:spPr>
          <a:xfrm>
            <a:off x="809625" y="1112838"/>
            <a:ext cx="10445750" cy="5338762"/>
          </a:xfrm>
        </p:spPr>
        <p:txBody>
          <a:bodyPr vert="horz" lIns="91440" tIns="45720" rIns="91440" bIns="45720" anchor="t"/>
          <a:p>
            <a:pPr>
              <a:lnSpc>
                <a:spcPct val="120000"/>
              </a:lnSpc>
            </a:pPr>
            <a:r>
              <a:rPr lang="zh-CN" altLang="en-US" sz="2000" dirty="0">
                <a:solidFill>
                  <a:srgbClr val="502C08"/>
                </a:solidFill>
                <a:latin typeface="方正古隶简体" panose="03000509000000000000" pitchFamily="65" charset="-122"/>
                <a:ea typeface="方正古隶简体" panose="03000509000000000000" pitchFamily="65" charset="-122"/>
              </a:rPr>
              <a:t> </a:t>
            </a:r>
            <a:r>
              <a:rPr lang="zh-CN" altLang="en-US" sz="2000" dirty="0">
                <a:solidFill>
                  <a:srgbClr val="502C08"/>
                </a:solidFill>
                <a:latin typeface="隶书" panose="02010509060101010101" charset="-122"/>
                <a:ea typeface="隶书" panose="02010509060101010101" charset="-122"/>
              </a:rPr>
              <a:t>心静、气静、神静，理亦静。那束创造惊喜“小物件”的通明心思，让他平添了几份“转物而不被物转，转事而不被事转，转人而不为人转”的定力。当然，这种</a:t>
            </a:r>
            <a:r>
              <a:rPr lang="zh-CN" altLang="en-US" sz="2000" dirty="0">
                <a:solidFill>
                  <a:srgbClr val="3366FF"/>
                </a:solidFill>
                <a:latin typeface="隶书" panose="02010509060101010101" charset="-122"/>
                <a:ea typeface="隶书" panose="02010509060101010101" charset="-122"/>
                <a:sym typeface="Arial" panose="020B0604020202020204" charset="-76"/>
              </a:rPr>
              <a:t>本体、本然、本真的思维视角</a:t>
            </a:r>
            <a:r>
              <a:rPr lang="zh-CN" altLang="en-US" sz="2000" dirty="0">
                <a:solidFill>
                  <a:srgbClr val="502C08"/>
                </a:solidFill>
                <a:latin typeface="隶书" panose="02010509060101010101" charset="-122"/>
                <a:ea typeface="隶书" panose="02010509060101010101" charset="-122"/>
              </a:rPr>
              <a:t>，不只是体现在乔布斯创造出iPhone这一个事件之中，而是渗透在他技术创新和商业经营的方方面面。</a:t>
            </a:r>
            <a:endParaRPr lang="zh-CN" altLang="en-US" sz="2000" dirty="0">
              <a:solidFill>
                <a:srgbClr val="502C08"/>
              </a:solidFill>
              <a:latin typeface="隶书" panose="02010509060101010101" charset="-122"/>
              <a:ea typeface="隶书" panose="02010509060101010101" charset="-122"/>
            </a:endParaRPr>
          </a:p>
          <a:p>
            <a:pPr>
              <a:lnSpc>
                <a:spcPct val="120000"/>
              </a:lnSpc>
            </a:pPr>
            <a:r>
              <a:rPr lang="zh-CN" altLang="en-US" sz="2000" dirty="0">
                <a:solidFill>
                  <a:srgbClr val="502C08"/>
                </a:solidFill>
                <a:latin typeface="隶书" panose="02010509060101010101" charset="-122"/>
                <a:ea typeface="隶书" panose="02010509060101010101" charset="-122"/>
              </a:rPr>
              <a:t>类比：</a:t>
            </a:r>
            <a:endParaRPr lang="zh-CN" altLang="en-US" sz="2000" dirty="0">
              <a:solidFill>
                <a:srgbClr val="502C08"/>
              </a:solidFill>
              <a:latin typeface="隶书" panose="02010509060101010101" charset="-122"/>
              <a:ea typeface="隶书" panose="02010509060101010101" charset="-122"/>
            </a:endParaRPr>
          </a:p>
          <a:p>
            <a:pPr>
              <a:lnSpc>
                <a:spcPct val="120000"/>
              </a:lnSpc>
              <a:buNone/>
            </a:pPr>
            <a:r>
              <a:rPr lang="zh-CN" altLang="en-US" sz="2000" dirty="0">
                <a:solidFill>
                  <a:srgbClr val="502C08"/>
                </a:solidFill>
                <a:latin typeface="隶书" panose="02010509060101010101" charset="-122"/>
                <a:ea typeface="隶书" panose="02010509060101010101" charset="-122"/>
              </a:rPr>
              <a:t>  “</a:t>
            </a:r>
            <a:r>
              <a:rPr lang="zh-CN" altLang="en-US" sz="2000" dirty="0">
                <a:solidFill>
                  <a:srgbClr val="3366FF"/>
                </a:solidFill>
                <a:latin typeface="隶书" panose="02010509060101010101" charset="-122"/>
                <a:ea typeface="隶书" panose="02010509060101010101" charset="-122"/>
                <a:sym typeface="Arial" panose="020B0604020202020204" charset="-76"/>
              </a:rPr>
              <a:t>像我这样才能的人在这个世界上比比皆是，我之所以能成功，其中关键一点就是对禅的领悟。”</a:t>
            </a:r>
            <a:endParaRPr lang="zh-CN" altLang="en-US" sz="2000" dirty="0">
              <a:solidFill>
                <a:srgbClr val="3366FF"/>
              </a:solidFill>
              <a:latin typeface="隶书" panose="02010509060101010101" charset="-122"/>
              <a:ea typeface="隶书" panose="02010509060101010101" charset="-122"/>
              <a:sym typeface="Arial" panose="020B0604020202020204" charset="-76"/>
            </a:endParaRPr>
          </a:p>
          <a:p>
            <a:pPr>
              <a:lnSpc>
                <a:spcPct val="120000"/>
              </a:lnSpc>
              <a:buNone/>
            </a:pPr>
            <a:r>
              <a:rPr lang="zh-CN" altLang="en-US" sz="2000" dirty="0">
                <a:solidFill>
                  <a:srgbClr val="3366FF"/>
                </a:solidFill>
                <a:latin typeface="方正古隶简体" panose="03000509000000000000" pitchFamily="65" charset="-122"/>
                <a:ea typeface="方正古隶简体" panose="03000509000000000000" pitchFamily="65" charset="-122"/>
                <a:sym typeface="Arial" panose="020B0604020202020204" charset="-76"/>
              </a:rPr>
              <a:t>                                                                                                                                                     ——松下幸之助95岁</a:t>
            </a:r>
            <a:endParaRPr lang="zh-CN" altLang="en-US" sz="2000" dirty="0">
              <a:solidFill>
                <a:srgbClr val="3366FF"/>
              </a:solidFill>
              <a:latin typeface="方正古隶简体" panose="03000509000000000000" pitchFamily="65" charset="-122"/>
              <a:ea typeface="方正古隶简体" panose="03000509000000000000" pitchFamily="65" charset="-122"/>
              <a:sym typeface="Arial" panose="020B0604020202020204" charset="-76"/>
            </a:endParaRPr>
          </a:p>
          <a:p>
            <a:endParaRPr lang="zh-CN" altLang="en-US" sz="1400" dirty="0">
              <a:solidFill>
                <a:srgbClr val="502C08"/>
              </a:solidFill>
              <a:latin typeface="宋体" panose="02010600030101010101" pitchFamily="2" charset="-122"/>
            </a:endParaRPr>
          </a:p>
          <a:p>
            <a:endParaRPr lang="zh-CN" altLang="en-US" sz="1400" dirty="0">
              <a:solidFill>
                <a:srgbClr val="502C08"/>
              </a:solidFill>
              <a:latin typeface="宋体" panose="02010600030101010101" pitchFamily="2" charset="-122"/>
            </a:endParaRPr>
          </a:p>
        </p:txBody>
      </p:sp>
    </p:spTree>
  </p:cSld>
  <p:clrMapOvr>
    <a:masterClrMapping/>
  </p:clrMapOvr>
  <p:transition spd="slow" advTm="1000">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3249" name="图片 2">
            <a:hlinkClick r:id="rId1" action="ppaction://hlinkfile"/>
          </p:cNvPr>
          <p:cNvPicPr>
            <a:picLocks noChangeAspect="1"/>
          </p:cNvPicPr>
          <p:nvPr/>
        </p:nvPicPr>
        <p:blipFill>
          <a:blip r:embed="rId2"/>
          <a:srcRect l="2" t="52859" r="80711"/>
          <a:stretch>
            <a:fillRect/>
          </a:stretch>
        </p:blipFill>
        <p:spPr>
          <a:xfrm>
            <a:off x="0" y="3605213"/>
            <a:ext cx="2351088" cy="3252787"/>
          </a:xfrm>
          <a:prstGeom prst="rect">
            <a:avLst/>
          </a:prstGeom>
          <a:noFill/>
          <a:ln w="9525">
            <a:noFill/>
          </a:ln>
        </p:spPr>
      </p:pic>
      <p:pic>
        <p:nvPicPr>
          <p:cNvPr id="53250" name="图片 9">
            <a:hlinkClick r:id="rId1" action="ppaction://hlinkfile"/>
          </p:cNvPr>
          <p:cNvPicPr>
            <a:picLocks noChangeAspect="1"/>
          </p:cNvPicPr>
          <p:nvPr/>
        </p:nvPicPr>
        <p:blipFill>
          <a:blip r:embed="rId2"/>
          <a:srcRect l="69637" r="439"/>
          <a:stretch>
            <a:fillRect/>
          </a:stretch>
        </p:blipFill>
        <p:spPr>
          <a:xfrm>
            <a:off x="8543925" y="-42862"/>
            <a:ext cx="3648075" cy="6900862"/>
          </a:xfrm>
          <a:prstGeom prst="rect">
            <a:avLst/>
          </a:prstGeom>
          <a:noFill/>
          <a:ln w="9525">
            <a:noFill/>
          </a:ln>
        </p:spPr>
      </p:pic>
      <p:sp>
        <p:nvSpPr>
          <p:cNvPr id="53251" name="TextBox 24"/>
          <p:cNvSpPr txBox="1"/>
          <p:nvPr/>
        </p:nvSpPr>
        <p:spPr>
          <a:xfrm>
            <a:off x="444500" y="403225"/>
            <a:ext cx="5573713" cy="830263"/>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拓展案例：经营之圣稻盛和夫</a:t>
            </a:r>
            <a:endParaRPr lang="zh-CN" altLang="en-US" sz="2400" b="1" dirty="0">
              <a:solidFill>
                <a:srgbClr val="595959"/>
              </a:solidFill>
              <a:latin typeface="华文行楷" panose="02010800040101010101" charset="-122"/>
              <a:ea typeface="华文行楷" panose="02010800040101010101" charset="-122"/>
              <a:sym typeface="Arial" panose="020B0604020202020204" charset="-76"/>
            </a:endParaRPr>
          </a:p>
          <a:p>
            <a:endParaRPr lang="zh-CN" altLang="en-US" sz="2400" dirty="0">
              <a:solidFill>
                <a:srgbClr val="595959"/>
              </a:solidFill>
              <a:latin typeface="方正舒体" panose="02010601030101010101" charset="-122"/>
              <a:ea typeface="方正舒体" panose="02010601030101010101" charset="-122"/>
            </a:endParaRPr>
          </a:p>
        </p:txBody>
      </p:sp>
      <p:pic>
        <p:nvPicPr>
          <p:cNvPr id="53252" name="Picture 272" descr="28"/>
          <p:cNvPicPr>
            <a:picLocks noChangeAspect="1"/>
          </p:cNvPicPr>
          <p:nvPr/>
        </p:nvPicPr>
        <p:blipFill>
          <a:blip r:embed="rId3"/>
          <a:srcRect l="2" r="-4292" b="14368"/>
          <a:stretch>
            <a:fillRect/>
          </a:stretch>
        </p:blipFill>
        <p:spPr>
          <a:xfrm>
            <a:off x="4114800" y="152400"/>
            <a:ext cx="1530350" cy="960438"/>
          </a:xfrm>
          <a:prstGeom prst="rect">
            <a:avLst/>
          </a:prstGeom>
          <a:noFill/>
          <a:ln w="9525">
            <a:noFill/>
          </a:ln>
        </p:spPr>
      </p:pic>
      <p:sp>
        <p:nvSpPr>
          <p:cNvPr id="27650" name="文本占位符 27650"/>
          <p:cNvSpPr>
            <a:spLocks noGrp="1"/>
          </p:cNvSpPr>
          <p:nvPr/>
        </p:nvSpPr>
        <p:spPr>
          <a:xfrm>
            <a:off x="1968500" y="1704975"/>
            <a:ext cx="7804150" cy="2628900"/>
          </a:xfrm>
          <a:prstGeom prst="rect">
            <a:avLst/>
          </a:prstGeom>
          <a:noFill/>
          <a:ln w="9525">
            <a:noFill/>
          </a:ln>
        </p:spPr>
        <p:txBody>
          <a:bodyPr anchor="t"/>
          <a:lstStyle>
            <a:lvl1pPr marL="342900" lvl="0" indent="-342900" algn="l" defTabSz="914400" eaLnBrk="1" fontAlgn="base" latinLnBrk="0" hangingPunct="1">
              <a:spcBef>
                <a:spcPct val="20000"/>
              </a:spcBef>
              <a:spcAft>
                <a:spcPct val="0"/>
              </a:spcAft>
              <a:buChar char="•"/>
              <a:defRPr sz="2400" b="0" u="none" kern="1200" baseline="0">
                <a:solidFill>
                  <a:schemeClr val="tx1"/>
                </a:solidFill>
                <a:latin typeface="+mn-lt"/>
                <a:ea typeface="+mn-ea"/>
                <a:cs typeface="+mn-cs"/>
              </a:defRPr>
            </a:lvl1pPr>
            <a:lvl2pPr marL="742950" lvl="1" indent="-28575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2pPr>
            <a:lvl3pPr marL="1143000" lvl="2" indent="-228600" algn="l" defTabSz="914400" eaLnBrk="1" fontAlgn="base" latinLnBrk="0" hangingPunct="1">
              <a:spcBef>
                <a:spcPct val="20000"/>
              </a:spcBef>
              <a:spcAft>
                <a:spcPct val="0"/>
              </a:spcAft>
              <a:buChar char="•"/>
              <a:defRPr sz="1800" b="0" u="none" kern="1200" baseline="0">
                <a:solidFill>
                  <a:schemeClr val="tx1"/>
                </a:solidFill>
                <a:latin typeface="+mn-lt"/>
                <a:ea typeface="+mn-ea"/>
                <a:cs typeface="+mn-cs"/>
              </a:defRPr>
            </a:lvl3pPr>
            <a:lvl4pPr marL="1600200" lvl="3"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4pPr>
            <a:lvl5pPr marL="2057400" lvl="4"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9pPr>
          </a:lstStyle>
          <a:p>
            <a:pPr marL="0" indent="0" fontAlgn="base">
              <a:buNone/>
            </a:pPr>
            <a:endParaRPr lang="zh-CN" altLang="en-US" strike="noStrike" noProof="1" dirty="0"/>
          </a:p>
          <a:p>
            <a:pPr fontAlgn="base"/>
            <a:r>
              <a:rPr lang="zh-CN" altLang="en-US" sz="2000" strike="noStrike" noProof="1" dirty="0">
                <a:solidFill>
                  <a:srgbClr val="502C08"/>
                </a:solidFill>
                <a:latin typeface="隶书" panose="02010509060101010101" charset="-122"/>
                <a:ea typeface="隶书" panose="02010509060101010101" charset="-122"/>
                <a:cs typeface="+mn-cs"/>
                <a:sym typeface="Arial" panose="020B0604020202020204" charset="-76"/>
              </a:rPr>
              <a:t>访谈：CCTV2专访日本“经营之圣”稻盛和夫</a:t>
            </a:r>
            <a:endParaRPr lang="zh-CN" altLang="en-US" sz="2000" strike="noStrike" noProof="1" dirty="0">
              <a:solidFill>
                <a:srgbClr val="502C08"/>
              </a:solidFill>
              <a:latin typeface="隶书" panose="02010509060101010101" charset="-122"/>
              <a:ea typeface="隶书" panose="02010509060101010101" charset="-122"/>
              <a:sym typeface="Arial" panose="020B0604020202020204" charset="-76"/>
            </a:endParaRPr>
          </a:p>
          <a:p>
            <a:pPr fontAlgn="base">
              <a:buNone/>
            </a:pPr>
            <a:r>
              <a:rPr lang="zh-CN" altLang="en-US" sz="2000" strike="noStrike" noProof="1" dirty="0">
                <a:solidFill>
                  <a:srgbClr val="502C08"/>
                </a:solidFill>
                <a:latin typeface="隶书" panose="02010509060101010101" charset="-122"/>
                <a:ea typeface="隶书" panose="02010509060101010101" charset="-122"/>
                <a:cs typeface="+mn-cs"/>
                <a:sym typeface="Arial" panose="020B0604020202020204" charset="-76"/>
              </a:rPr>
              <a:t>           ——努力实践从中国古代圣贤那里学到的思想</a:t>
            </a:r>
            <a:endParaRPr lang="zh-CN" altLang="en-US" sz="2000" strike="noStrike" noProof="1" dirty="0">
              <a:solidFill>
                <a:srgbClr val="502C08"/>
              </a:solidFill>
              <a:latin typeface="隶书" panose="02010509060101010101" charset="-122"/>
              <a:ea typeface="隶书" panose="02010509060101010101" charset="-122"/>
              <a:sym typeface="Arial" panose="020B0604020202020204" charset="-76"/>
            </a:endParaRPr>
          </a:p>
          <a:p>
            <a:pPr fontAlgn="base"/>
            <a:endParaRPr lang="zh-CN" altLang="en-US" strike="noStrike" noProof="1" dirty="0">
              <a:solidFill>
                <a:srgbClr val="502C08"/>
              </a:solidFill>
              <a:latin typeface="隶书" panose="02010509060101010101" charset="-122"/>
              <a:ea typeface="隶书" panose="02010509060101010101" charset="-122"/>
              <a:sym typeface="Arial" panose="020B0604020202020204" charset="-76"/>
            </a:endParaRPr>
          </a:p>
          <a:p>
            <a:pPr fontAlgn="base"/>
            <a:r>
              <a:rPr lang="zh-CN" altLang="en-US" sz="2000" strike="noStrike" noProof="1" dirty="0">
                <a:solidFill>
                  <a:srgbClr val="502C08"/>
                </a:solidFill>
                <a:latin typeface="隶书" panose="02010509060101010101" charset="-122"/>
                <a:ea typeface="隶书" panose="02010509060101010101" charset="-122"/>
                <a:cs typeface="+mn-cs"/>
                <a:sym typeface="Arial" panose="020B0604020202020204" charset="-76"/>
              </a:rPr>
              <a:t>力荐：《活法》、《干法》</a:t>
            </a:r>
            <a:endParaRPr lang="zh-CN" altLang="en-US" sz="2000" strike="noStrike" noProof="1" dirty="0">
              <a:solidFill>
                <a:srgbClr val="502C08"/>
              </a:solidFill>
              <a:latin typeface="隶书" panose="02010509060101010101" charset="-122"/>
              <a:ea typeface="隶书" panose="02010509060101010101" charset="-122"/>
              <a:sym typeface="Arial" panose="020B0604020202020204" charset="-76"/>
            </a:endParaRPr>
          </a:p>
          <a:p>
            <a:pPr marL="0" indent="0" fontAlgn="base">
              <a:buNone/>
            </a:pPr>
            <a:endParaRPr lang="zh-CN" altLang="en-US" strike="noStrike" noProof="1" dirty="0">
              <a:solidFill>
                <a:srgbClr val="502C08"/>
              </a:solidFill>
              <a:latin typeface="隶书" panose="02010509060101010101" charset="-122"/>
              <a:ea typeface="隶书" panose="02010509060101010101" charset="-122"/>
              <a:sym typeface="Arial" panose="020B0604020202020204" charset="-76"/>
            </a:endParaRPr>
          </a:p>
          <a:p>
            <a:pPr fontAlgn="base">
              <a:buNone/>
            </a:pPr>
            <a:endParaRPr lang="zh-CN" altLang="en-US" strike="noStrike" noProof="1" dirty="0">
              <a:solidFill>
                <a:srgbClr val="502C08"/>
              </a:solidFill>
              <a:sym typeface="Arial" panose="020B0604020202020204" charset="-76"/>
            </a:endParaRPr>
          </a:p>
          <a:p>
            <a:pPr fontAlgn="base">
              <a:buNone/>
            </a:pPr>
            <a:r>
              <a:rPr lang="zh-CN" altLang="en-US" strike="noStrike" noProof="1" dirty="0">
                <a:solidFill>
                  <a:srgbClr val="502C08"/>
                </a:solidFill>
                <a:latin typeface="+mn-lt"/>
                <a:ea typeface="+mn-ea"/>
                <a:cs typeface="+mn-cs"/>
                <a:sym typeface="Arial" panose="020B0604020202020204" charset="-76"/>
              </a:rPr>
              <a:t>                                                        </a:t>
            </a:r>
            <a:endParaRPr lang="zh-CN" altLang="en-US" strike="noStrike" noProof="1" dirty="0">
              <a:solidFill>
                <a:srgbClr val="502C08"/>
              </a:solidFill>
              <a:sym typeface="Arial" panose="020B0604020202020204" charset="-76"/>
            </a:endParaRPr>
          </a:p>
        </p:txBody>
      </p:sp>
    </p:spTree>
  </p:cSld>
  <p:clrMapOvr>
    <a:masterClrMapping/>
  </p:clrMapOvr>
  <p:transition spd="slow" advClick="0" advTm="6000">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5297" name="图片 11"/>
          <p:cNvPicPr>
            <a:picLocks noChangeAspect="1"/>
          </p:cNvPicPr>
          <p:nvPr/>
        </p:nvPicPr>
        <p:blipFill>
          <a:blip r:embed="rId1"/>
          <a:srcRect l="37711" t="51401"/>
          <a:stretch>
            <a:fillRect/>
          </a:stretch>
        </p:blipFill>
        <p:spPr>
          <a:xfrm>
            <a:off x="7920038" y="3524250"/>
            <a:ext cx="4271962" cy="3333750"/>
          </a:xfrm>
          <a:prstGeom prst="rect">
            <a:avLst/>
          </a:prstGeom>
          <a:noFill/>
          <a:ln w="9525">
            <a:noFill/>
          </a:ln>
        </p:spPr>
      </p:pic>
      <p:sp>
        <p:nvSpPr>
          <p:cNvPr id="55298" name="TextBox 24"/>
          <p:cNvSpPr txBox="1"/>
          <p:nvPr/>
        </p:nvSpPr>
        <p:spPr>
          <a:xfrm>
            <a:off x="444500" y="403225"/>
            <a:ext cx="1684338" cy="830263"/>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本题回顾</a:t>
            </a:r>
            <a:endParaRPr lang="zh-CN" altLang="en-US" sz="2400" b="1" dirty="0">
              <a:solidFill>
                <a:srgbClr val="660033"/>
              </a:solidFill>
              <a:latin typeface="华文行楷" panose="02010800040101010101" charset="-122"/>
              <a:ea typeface="华文行楷" panose="02010800040101010101" charset="-122"/>
              <a:sym typeface="Arial" panose="020B0604020202020204" charset="-76"/>
            </a:endParaRPr>
          </a:p>
          <a:p>
            <a:endParaRPr lang="zh-CN" altLang="en-US" sz="2400" dirty="0">
              <a:solidFill>
                <a:srgbClr val="595959"/>
              </a:solidFill>
              <a:latin typeface="华文行楷" panose="02010800040101010101" charset="-122"/>
              <a:ea typeface="华文行楷" panose="02010800040101010101" charset="-122"/>
            </a:endParaRPr>
          </a:p>
        </p:txBody>
      </p:sp>
      <p:pic>
        <p:nvPicPr>
          <p:cNvPr id="55299" name="Picture 272" descr="28"/>
          <p:cNvPicPr>
            <a:picLocks noChangeAspect="1"/>
          </p:cNvPicPr>
          <p:nvPr/>
        </p:nvPicPr>
        <p:blipFill>
          <a:blip r:embed="rId2"/>
          <a:srcRect l="2" r="-4292" b="14368"/>
          <a:stretch>
            <a:fillRect/>
          </a:stretch>
        </p:blipFill>
        <p:spPr>
          <a:xfrm>
            <a:off x="1524000" y="152400"/>
            <a:ext cx="1530350" cy="960438"/>
          </a:xfrm>
          <a:prstGeom prst="rect">
            <a:avLst/>
          </a:prstGeom>
          <a:noFill/>
          <a:ln w="9525">
            <a:noFill/>
          </a:ln>
        </p:spPr>
      </p:pic>
      <p:sp>
        <p:nvSpPr>
          <p:cNvPr id="55300" name="文本占位符 28674"/>
          <p:cNvSpPr>
            <a:spLocks noGrp="1"/>
          </p:cNvSpPr>
          <p:nvPr/>
        </p:nvSpPr>
        <p:spPr>
          <a:xfrm>
            <a:off x="1670050" y="1233488"/>
            <a:ext cx="6932613" cy="4527550"/>
          </a:xfrm>
          <a:prstGeom prst="rect">
            <a:avLst/>
          </a:prstGeom>
          <a:noFill/>
          <a:ln w="9525">
            <a:noFill/>
          </a:ln>
        </p:spPr>
        <p:txBody>
          <a:bodyPr anchor="t"/>
          <a:p>
            <a:pPr marL="342900" indent="-342900">
              <a:spcBef>
                <a:spcPct val="20000"/>
              </a:spcBef>
            </a:pPr>
            <a:endParaRPr lang="zh-CN" altLang="en-US" sz="2400" baseline="0" dirty="0">
              <a:latin typeface="等线" panose="02010600030101010101" charset="-122"/>
              <a:ea typeface="等线" panose="0201060003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原文</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例证——绘画、书法、建筑、文学</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运化1——美学鉴赏——从有限到无限</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运化2——管理智慧——无形的力量</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运化</a:t>
            </a:r>
            <a:r>
              <a:rPr lang="en-US" altLang="zh-CN" sz="2000" baseline="0" dirty="0">
                <a:solidFill>
                  <a:srgbClr val="502C08"/>
                </a:solidFill>
                <a:latin typeface="隶书" panose="02010509060101010101" charset="-122"/>
                <a:ea typeface="隶书" panose="02010509060101010101" charset="-122"/>
              </a:rPr>
              <a:t>3——</a:t>
            </a:r>
            <a:r>
              <a:rPr lang="zh-CN" altLang="en-US" sz="2000" baseline="0" dirty="0">
                <a:solidFill>
                  <a:srgbClr val="502C08"/>
                </a:solidFill>
                <a:latin typeface="隶书" panose="02010509060101010101" charset="-122"/>
                <a:ea typeface="隶书" panose="02010509060101010101" charset="-122"/>
              </a:rPr>
              <a:t>生命境界</a:t>
            </a:r>
            <a:r>
              <a:rPr lang="en-US" altLang="zh-CN" sz="2000" baseline="0" dirty="0">
                <a:solidFill>
                  <a:srgbClr val="502C08"/>
                </a:solidFill>
                <a:latin typeface="隶书" panose="02010509060101010101" charset="-122"/>
                <a:ea typeface="隶书" panose="02010509060101010101" charset="-122"/>
              </a:rPr>
              <a:t>——</a:t>
            </a:r>
            <a:r>
              <a:rPr lang="zh-CN" altLang="en-US" sz="2000" baseline="0" dirty="0">
                <a:solidFill>
                  <a:srgbClr val="502C08"/>
                </a:solidFill>
                <a:latin typeface="隶书" panose="02010509060101010101" charset="-122"/>
                <a:ea typeface="隶书" panose="02010509060101010101" charset="-122"/>
              </a:rPr>
              <a:t>虚灵生动，自由境界</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主题讨论——国学、人文的"无用之用"</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拓展资料1：张瑞敏、涩泽荣一、乔布斯、稻盛和夫</a:t>
            </a:r>
            <a:endParaRPr lang="zh-CN" altLang="en-US" sz="2000" baseline="0" dirty="0">
              <a:solidFill>
                <a:srgbClr val="502C08"/>
              </a:solidFill>
              <a:latin typeface="隶书" panose="02010509060101010101" charset="-122"/>
              <a:ea typeface="隶书" panose="02010509060101010101" charset="-122"/>
            </a:endParaRPr>
          </a:p>
          <a:p>
            <a:pPr marL="342900" indent="-342900">
              <a:spcBef>
                <a:spcPct val="20000"/>
              </a:spcBef>
              <a:buChar char="•"/>
            </a:pPr>
            <a:r>
              <a:rPr lang="zh-CN" altLang="en-US" sz="2000" baseline="0" dirty="0">
                <a:solidFill>
                  <a:srgbClr val="502C08"/>
                </a:solidFill>
                <a:latin typeface="隶书" panose="02010509060101010101" charset="-122"/>
                <a:ea typeface="隶书" panose="02010509060101010101" charset="-122"/>
              </a:rPr>
              <a:t>拓展资料2：美国短片《MAN人类》</a:t>
            </a:r>
            <a:endParaRPr lang="zh-CN" altLang="en-US" sz="2000" baseline="0" dirty="0">
              <a:solidFill>
                <a:srgbClr val="502C08"/>
              </a:solidFill>
              <a:latin typeface="隶书" panose="02010509060101010101" charset="-122"/>
              <a:ea typeface="隶书" panose="02010509060101010101" charset="-122"/>
            </a:endParaRPr>
          </a:p>
        </p:txBody>
      </p:sp>
    </p:spTree>
  </p:cSld>
  <p:clrMapOvr>
    <a:masterClrMapping/>
  </p:clrMapOvr>
  <p:transition spd="slow" advClick="0" advTm="6000">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7345" name="淘宝店chenying0907 31"/>
          <p:cNvPicPr>
            <a:picLocks noChangeAspect="1"/>
          </p:cNvPicPr>
          <p:nvPr/>
        </p:nvPicPr>
        <p:blipFill>
          <a:blip r:embed="rId1"/>
          <a:stretch>
            <a:fillRect/>
          </a:stretch>
        </p:blipFill>
        <p:spPr>
          <a:xfrm rot="7673386" flipH="1" flipV="1">
            <a:off x="7602538" y="206375"/>
            <a:ext cx="2801937" cy="3627438"/>
          </a:xfrm>
          <a:prstGeom prst="rect">
            <a:avLst/>
          </a:prstGeom>
          <a:noFill/>
          <a:ln w="9525">
            <a:noFill/>
          </a:ln>
        </p:spPr>
      </p:pic>
      <p:grpSp>
        <p:nvGrpSpPr>
          <p:cNvPr id="2" name="淘宝店chenying0907 1"/>
          <p:cNvGrpSpPr/>
          <p:nvPr/>
        </p:nvGrpSpPr>
        <p:grpSpPr>
          <a:xfrm>
            <a:off x="-14287" y="2782888"/>
            <a:ext cx="12220575" cy="4075112"/>
            <a:chOff x="-13774" y="2783679"/>
            <a:chExt cx="12219547" cy="4568523"/>
          </a:xfrm>
        </p:grpSpPr>
        <p:sp>
          <p:nvSpPr>
            <p:cNvPr id="16" name="淘宝店chenying0907 15"/>
            <p:cNvSpPr/>
            <p:nvPr/>
          </p:nvSpPr>
          <p:spPr>
            <a:xfrm rot="5400000">
              <a:off x="3842768" y="-1059091"/>
              <a:ext cx="4520235" cy="12205771"/>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5743 w 4569245"/>
                <a:gd name="connsiteY0-2" fmla="*/ 0 h 12205771"/>
                <a:gd name="connsiteX1-3" fmla="*/ 4569245 w 4569245"/>
                <a:gd name="connsiteY1-4" fmla="*/ 0 h 12205771"/>
                <a:gd name="connsiteX2-5" fmla="*/ 4569245 w 4569245"/>
                <a:gd name="connsiteY2-6" fmla="*/ 12205771 h 12205771"/>
                <a:gd name="connsiteX3-7" fmla="*/ 215743 w 4569245"/>
                <a:gd name="connsiteY3-8" fmla="*/ 12205771 h 12205771"/>
                <a:gd name="connsiteX4-9" fmla="*/ 215743 w 4569245"/>
                <a:gd name="connsiteY4-10" fmla="*/ 0 h 12205771"/>
                <a:gd name="connsiteX0-11" fmla="*/ 166733 w 4520235"/>
                <a:gd name="connsiteY0-12" fmla="*/ 0 h 12205771"/>
                <a:gd name="connsiteX1-13" fmla="*/ 4520235 w 4520235"/>
                <a:gd name="connsiteY1-14" fmla="*/ 0 h 12205771"/>
                <a:gd name="connsiteX2-15" fmla="*/ 4520235 w 4520235"/>
                <a:gd name="connsiteY2-16" fmla="*/ 12205771 h 12205771"/>
                <a:gd name="connsiteX3-17" fmla="*/ 166733 w 4520235"/>
                <a:gd name="connsiteY3-18" fmla="*/ 12205771 h 12205771"/>
                <a:gd name="connsiteX4-19" fmla="*/ 166733 w 4520235"/>
                <a:gd name="connsiteY4-20" fmla="*/ 0 h 122057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0235" h="12205771">
                  <a:moveTo>
                    <a:pt x="166733" y="0"/>
                  </a:moveTo>
                  <a:lnTo>
                    <a:pt x="4520235" y="0"/>
                  </a:lnTo>
                  <a:lnTo>
                    <a:pt x="4520235" y="12205771"/>
                  </a:lnTo>
                  <a:lnTo>
                    <a:pt x="166733" y="12205771"/>
                  </a:lnTo>
                  <a:cubicBezTo>
                    <a:pt x="-318690" y="9209626"/>
                    <a:pt x="437666" y="4136323"/>
                    <a:pt x="166733" y="0"/>
                  </a:cubicBezTo>
                  <a:close/>
                </a:path>
              </a:pathLst>
            </a:cu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淘宝店chenying0907 16"/>
            <p:cNvSpPr/>
            <p:nvPr/>
          </p:nvSpPr>
          <p:spPr>
            <a:xfrm rot="5400000">
              <a:off x="3819833" y="-1019965"/>
              <a:ext cx="4538560" cy="12205774"/>
            </a:xfrm>
            <a:custGeom>
              <a:avLst/>
              <a:gdLst>
                <a:gd name="connsiteX0" fmla="*/ 0 w 4353502"/>
                <a:gd name="connsiteY0" fmla="*/ 0 h 12205771"/>
                <a:gd name="connsiteX1" fmla="*/ 4353502 w 4353502"/>
                <a:gd name="connsiteY1" fmla="*/ 0 h 12205771"/>
                <a:gd name="connsiteX2" fmla="*/ 4353502 w 4353502"/>
                <a:gd name="connsiteY2" fmla="*/ 12205771 h 12205771"/>
                <a:gd name="connsiteX3" fmla="*/ 0 w 4353502"/>
                <a:gd name="connsiteY3" fmla="*/ 12205771 h 12205771"/>
                <a:gd name="connsiteX4" fmla="*/ 0 w 4353502"/>
                <a:gd name="connsiteY4" fmla="*/ 0 h 12205771"/>
                <a:gd name="connsiteX0-1" fmla="*/ 210724 w 4564226"/>
                <a:gd name="connsiteY0-2" fmla="*/ 0 h 12205771"/>
                <a:gd name="connsiteX1-3" fmla="*/ 4564226 w 4564226"/>
                <a:gd name="connsiteY1-4" fmla="*/ 0 h 12205771"/>
                <a:gd name="connsiteX2-5" fmla="*/ 4564226 w 4564226"/>
                <a:gd name="connsiteY2-6" fmla="*/ 12205771 h 12205771"/>
                <a:gd name="connsiteX3-7" fmla="*/ 210724 w 4564226"/>
                <a:gd name="connsiteY3-8" fmla="*/ 12205771 h 12205771"/>
                <a:gd name="connsiteX4-9" fmla="*/ 210724 w 4564226"/>
                <a:gd name="connsiteY4-10" fmla="*/ 0 h 12205771"/>
                <a:gd name="connsiteX0-11" fmla="*/ 265915 w 4619417"/>
                <a:gd name="connsiteY0-12" fmla="*/ 0 h 12205771"/>
                <a:gd name="connsiteX1-13" fmla="*/ 4619417 w 4619417"/>
                <a:gd name="connsiteY1-14" fmla="*/ 0 h 12205771"/>
                <a:gd name="connsiteX2-15" fmla="*/ 4619417 w 4619417"/>
                <a:gd name="connsiteY2-16" fmla="*/ 12205771 h 12205771"/>
                <a:gd name="connsiteX3-17" fmla="*/ 265915 w 4619417"/>
                <a:gd name="connsiteY3-18" fmla="*/ 12205771 h 12205771"/>
                <a:gd name="connsiteX4-19" fmla="*/ 265915 w 4619417"/>
                <a:gd name="connsiteY4-20" fmla="*/ 0 h 12205771"/>
                <a:gd name="connsiteX0-21" fmla="*/ 215021 w 4568523"/>
                <a:gd name="connsiteY0-22" fmla="*/ 0 h 12205771"/>
                <a:gd name="connsiteX1-23" fmla="*/ 4568523 w 4568523"/>
                <a:gd name="connsiteY1-24" fmla="*/ 0 h 12205771"/>
                <a:gd name="connsiteX2-25" fmla="*/ 4568523 w 4568523"/>
                <a:gd name="connsiteY2-26" fmla="*/ 12205771 h 12205771"/>
                <a:gd name="connsiteX3-27" fmla="*/ 215021 w 4568523"/>
                <a:gd name="connsiteY3-28" fmla="*/ 12205771 h 12205771"/>
                <a:gd name="connsiteX4-29" fmla="*/ 215021 w 4568523"/>
                <a:gd name="connsiteY4-30" fmla="*/ 0 h 12205771"/>
                <a:gd name="connsiteX0-31" fmla="*/ 226135 w 4579637"/>
                <a:gd name="connsiteY0-32" fmla="*/ 0 h 12205771"/>
                <a:gd name="connsiteX1-33" fmla="*/ 4579637 w 4579637"/>
                <a:gd name="connsiteY1-34" fmla="*/ 0 h 12205771"/>
                <a:gd name="connsiteX2-35" fmla="*/ 4579637 w 4579637"/>
                <a:gd name="connsiteY2-36" fmla="*/ 12205771 h 12205771"/>
                <a:gd name="connsiteX3-37" fmla="*/ 226135 w 4579637"/>
                <a:gd name="connsiteY3-38" fmla="*/ 12205771 h 12205771"/>
                <a:gd name="connsiteX4-39" fmla="*/ 226135 w 4579637"/>
                <a:gd name="connsiteY4-40" fmla="*/ 0 h 12205771"/>
                <a:gd name="connsiteX0-41" fmla="*/ 208020 w 4584100"/>
                <a:gd name="connsiteY0-42" fmla="*/ 0 h 12205771"/>
                <a:gd name="connsiteX1-43" fmla="*/ 4584100 w 4584100"/>
                <a:gd name="connsiteY1-44" fmla="*/ 0 h 12205771"/>
                <a:gd name="connsiteX2-45" fmla="*/ 4584100 w 4584100"/>
                <a:gd name="connsiteY2-46" fmla="*/ 12205771 h 12205771"/>
                <a:gd name="connsiteX3-47" fmla="*/ 230598 w 4584100"/>
                <a:gd name="connsiteY3-48" fmla="*/ 12205771 h 12205771"/>
                <a:gd name="connsiteX4-49" fmla="*/ 208020 w 4584100"/>
                <a:gd name="connsiteY4-50" fmla="*/ 0 h 12205771"/>
                <a:gd name="connsiteX0-51" fmla="*/ 226134 w 4602214"/>
                <a:gd name="connsiteY0-52" fmla="*/ 0 h 12205774"/>
                <a:gd name="connsiteX1-53" fmla="*/ 4602214 w 4602214"/>
                <a:gd name="connsiteY1-54" fmla="*/ 0 h 12205774"/>
                <a:gd name="connsiteX2-55" fmla="*/ 4602214 w 4602214"/>
                <a:gd name="connsiteY2-56" fmla="*/ 12205771 h 12205774"/>
                <a:gd name="connsiteX3-57" fmla="*/ 226135 w 4602214"/>
                <a:gd name="connsiteY3-58" fmla="*/ 12205774 h 12205774"/>
                <a:gd name="connsiteX4-59" fmla="*/ 226134 w 4602214"/>
                <a:gd name="connsiteY4-60" fmla="*/ 0 h 12205774"/>
                <a:gd name="connsiteX0-61" fmla="*/ 186867 w 4562947"/>
                <a:gd name="connsiteY0-62" fmla="*/ 0 h 12205774"/>
                <a:gd name="connsiteX1-63" fmla="*/ 4562947 w 4562947"/>
                <a:gd name="connsiteY1-64" fmla="*/ 0 h 12205774"/>
                <a:gd name="connsiteX2-65" fmla="*/ 4562947 w 4562947"/>
                <a:gd name="connsiteY2-66" fmla="*/ 12205771 h 12205774"/>
                <a:gd name="connsiteX3-67" fmla="*/ 186868 w 4562947"/>
                <a:gd name="connsiteY3-68" fmla="*/ 12205774 h 12205774"/>
                <a:gd name="connsiteX4-69" fmla="*/ 186867 w 4562947"/>
                <a:gd name="connsiteY4-70" fmla="*/ 0 h 12205774"/>
                <a:gd name="connsiteX0-71" fmla="*/ 143093 w 4519173"/>
                <a:gd name="connsiteY0-72" fmla="*/ 0 h 12205774"/>
                <a:gd name="connsiteX1-73" fmla="*/ 4519173 w 4519173"/>
                <a:gd name="connsiteY1-74" fmla="*/ 0 h 12205774"/>
                <a:gd name="connsiteX2-75" fmla="*/ 4519173 w 4519173"/>
                <a:gd name="connsiteY2-76" fmla="*/ 12205771 h 12205774"/>
                <a:gd name="connsiteX3-77" fmla="*/ 143094 w 4519173"/>
                <a:gd name="connsiteY3-78" fmla="*/ 12205774 h 12205774"/>
                <a:gd name="connsiteX4-79" fmla="*/ 143093 w 4519173"/>
                <a:gd name="connsiteY4-80" fmla="*/ 0 h 12205774"/>
                <a:gd name="connsiteX0-81" fmla="*/ 162480 w 4538560"/>
                <a:gd name="connsiteY0-82" fmla="*/ 0 h 12205774"/>
                <a:gd name="connsiteX1-83" fmla="*/ 4538560 w 4538560"/>
                <a:gd name="connsiteY1-84" fmla="*/ 0 h 12205774"/>
                <a:gd name="connsiteX2-85" fmla="*/ 4538560 w 4538560"/>
                <a:gd name="connsiteY2-86" fmla="*/ 12205771 h 12205774"/>
                <a:gd name="connsiteX3-87" fmla="*/ 162481 w 4538560"/>
                <a:gd name="connsiteY3-88" fmla="*/ 12205774 h 12205774"/>
                <a:gd name="connsiteX4-89" fmla="*/ 162480 w 4538560"/>
                <a:gd name="connsiteY4-90" fmla="*/ 0 h 122057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38560" h="12205774">
                  <a:moveTo>
                    <a:pt x="162480" y="0"/>
                  </a:moveTo>
                  <a:lnTo>
                    <a:pt x="4538560" y="0"/>
                  </a:lnTo>
                  <a:lnTo>
                    <a:pt x="4538560" y="12205771"/>
                  </a:lnTo>
                  <a:lnTo>
                    <a:pt x="162481" y="12205774"/>
                  </a:lnTo>
                  <a:cubicBezTo>
                    <a:pt x="-289073" y="9175763"/>
                    <a:pt x="365680" y="4034724"/>
                    <a:pt x="162480" y="0"/>
                  </a:cubicBezTo>
                  <a:close/>
                </a:path>
              </a:pathLst>
            </a:cu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sp>
        <p:nvSpPr>
          <p:cNvPr id="20" name="淘宝店chenying0907 19"/>
          <p:cNvSpPr/>
          <p:nvPr/>
        </p:nvSpPr>
        <p:spPr>
          <a:xfrm>
            <a:off x="708025" y="3603625"/>
            <a:ext cx="4754563" cy="830263"/>
          </a:xfrm>
          <a:prstGeom prst="rect">
            <a:avLst/>
          </a:prstGeom>
          <a:noFill/>
          <a:ln w="9525">
            <a:noFill/>
          </a:ln>
        </p:spPr>
        <p:txBody>
          <a:bodyPr wrap="none" anchor="t">
            <a:spAutoFit/>
          </a:bodyPr>
          <a:p>
            <a:r>
              <a:rPr lang="zh-CN" altLang="en-US" sz="2400" dirty="0">
                <a:solidFill>
                  <a:srgbClr val="595959"/>
                </a:solidFill>
                <a:latin typeface="方正古隶简体" panose="03000509000000000000" pitchFamily="65" charset="-122"/>
                <a:ea typeface="方正古隶简体" panose="03000509000000000000" pitchFamily="65" charset="-122"/>
              </a:rPr>
              <a:t>无形的东西比有形的东西更重要，</a:t>
            </a:r>
            <a:endParaRPr lang="zh-CN" altLang="en-US" sz="2400" dirty="0">
              <a:solidFill>
                <a:srgbClr val="595959"/>
              </a:solidFill>
              <a:latin typeface="方正古隶简体" panose="03000509000000000000" pitchFamily="65" charset="-122"/>
              <a:ea typeface="方正古隶简体" panose="03000509000000000000" pitchFamily="65" charset="-122"/>
            </a:endParaRPr>
          </a:p>
          <a:p>
            <a:r>
              <a:rPr lang="zh-CN" altLang="en-US" sz="2400" dirty="0">
                <a:solidFill>
                  <a:srgbClr val="595959"/>
                </a:solidFill>
                <a:latin typeface="方正古隶简体" panose="03000509000000000000" pitchFamily="65" charset="-122"/>
                <a:ea typeface="方正古隶简体" panose="03000509000000000000" pitchFamily="65" charset="-122"/>
              </a:rPr>
              <a:t>“天下万物生于有，有生于无。”</a:t>
            </a:r>
            <a:endParaRPr lang="zh-CN" altLang="en-US" sz="2400" dirty="0">
              <a:solidFill>
                <a:srgbClr val="595959"/>
              </a:solidFill>
              <a:latin typeface="方正古隶简体" panose="03000509000000000000" pitchFamily="65" charset="-122"/>
              <a:ea typeface="方正古隶简体" panose="03000509000000000000" pitchFamily="65" charset="-122"/>
            </a:endParaRPr>
          </a:p>
        </p:txBody>
      </p:sp>
      <p:cxnSp>
        <p:nvCxnSpPr>
          <p:cNvPr id="24" name="直接连接符 23"/>
          <p:cNvCxnSpPr/>
          <p:nvPr/>
        </p:nvCxnSpPr>
        <p:spPr>
          <a:xfrm flipH="1">
            <a:off x="6061075" y="3392488"/>
            <a:ext cx="11113" cy="947738"/>
          </a:xfrm>
          <a:prstGeom prst="line">
            <a:avLst/>
          </a:prstGeom>
        </p:spPr>
        <p:style>
          <a:lnRef idx="1">
            <a:schemeClr val="dk1"/>
          </a:lnRef>
          <a:fillRef idx="0">
            <a:schemeClr val="dk1"/>
          </a:fillRef>
          <a:effectRef idx="0">
            <a:schemeClr val="dk1"/>
          </a:effectRef>
          <a:fontRef idx="minor">
            <a:schemeClr val="tx1"/>
          </a:fontRef>
        </p:style>
      </p:cxnSp>
      <p:sp>
        <p:nvSpPr>
          <p:cNvPr id="26" name="文本框 25"/>
          <p:cNvSpPr txBox="1"/>
          <p:nvPr/>
        </p:nvSpPr>
        <p:spPr>
          <a:xfrm>
            <a:off x="1666875" y="527050"/>
            <a:ext cx="3422650" cy="460375"/>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rPr>
              <a:t>海尔经营者的道家哲学</a:t>
            </a:r>
            <a:endParaRPr lang="zh-CN" altLang="en-US" sz="2400" dirty="0">
              <a:solidFill>
                <a:srgbClr val="595959"/>
              </a:solidFill>
              <a:latin typeface="华文行楷" panose="02010800040101010101" charset="-122"/>
              <a:ea typeface="华文行楷" panose="02010800040101010101" charset="-122"/>
            </a:endParaRPr>
          </a:p>
        </p:txBody>
      </p:sp>
      <p:sp>
        <p:nvSpPr>
          <p:cNvPr id="27" name="文本框 26"/>
          <p:cNvSpPr txBox="1"/>
          <p:nvPr/>
        </p:nvSpPr>
        <p:spPr>
          <a:xfrm>
            <a:off x="438150" y="1177925"/>
            <a:ext cx="6623050" cy="706438"/>
          </a:xfrm>
          <a:prstGeom prst="rect">
            <a:avLst/>
          </a:prstGeom>
          <a:noFill/>
          <a:ln w="9525">
            <a:noFill/>
          </a:ln>
        </p:spPr>
        <p:txBody>
          <a:bodyPr wrap="square" anchor="t">
            <a:spAutoFit/>
          </a:bodyPr>
          <a:p>
            <a:r>
              <a:rPr lang="zh-CN" altLang="en-US" sz="2000" dirty="0">
                <a:solidFill>
                  <a:srgbClr val="595959"/>
                </a:solidFill>
                <a:latin typeface="方正古隶简体" panose="03000509000000000000" pitchFamily="65" charset="-122"/>
                <a:ea typeface="方正古隶简体" panose="03000509000000000000" pitchFamily="65" charset="-122"/>
              </a:rPr>
              <a:t>张瑞敏非常推崇老子的《道德经》，曾经读过无数遍。</a:t>
            </a:r>
            <a:endParaRPr lang="zh-CN" altLang="en-US" sz="2000" dirty="0">
              <a:solidFill>
                <a:srgbClr val="595959"/>
              </a:solidFill>
              <a:latin typeface="方正古隶简体" panose="03000509000000000000" pitchFamily="65" charset="-122"/>
              <a:ea typeface="方正古隶简体" panose="03000509000000000000" pitchFamily="65" charset="-122"/>
            </a:endParaRPr>
          </a:p>
          <a:p>
            <a:r>
              <a:rPr lang="zh-CN" altLang="en-US" sz="2000" dirty="0">
                <a:solidFill>
                  <a:srgbClr val="595959"/>
                </a:solidFill>
                <a:latin typeface="方正古隶简体" panose="03000509000000000000" pitchFamily="65" charset="-122"/>
                <a:ea typeface="方正古隶简体" panose="03000509000000000000" pitchFamily="65" charset="-122"/>
              </a:rPr>
              <a:t> 联系到企业管理，有两点是他作为座右铭一直记取的：</a:t>
            </a:r>
            <a:endParaRPr lang="zh-CN" altLang="en-US" sz="2000" dirty="0">
              <a:solidFill>
                <a:srgbClr val="595959"/>
              </a:solidFill>
              <a:latin typeface="方正古隶简体" panose="03000509000000000000" pitchFamily="65" charset="-122"/>
              <a:ea typeface="方正古隶简体" panose="03000509000000000000" pitchFamily="65" charset="-122"/>
            </a:endParaRPr>
          </a:p>
        </p:txBody>
      </p:sp>
      <p:cxnSp>
        <p:nvCxnSpPr>
          <p:cNvPr id="31" name="直接连接符 30"/>
          <p:cNvCxnSpPr/>
          <p:nvPr/>
        </p:nvCxnSpPr>
        <p:spPr>
          <a:xfrm flipH="1">
            <a:off x="1252538" y="1027113"/>
            <a:ext cx="4367213" cy="0"/>
          </a:xfrm>
          <a:prstGeom prst="line">
            <a:avLst/>
          </a:prstGeom>
        </p:spPr>
        <p:style>
          <a:lnRef idx="1">
            <a:schemeClr val="dk1"/>
          </a:lnRef>
          <a:fillRef idx="0">
            <a:schemeClr val="dk1"/>
          </a:fillRef>
          <a:effectRef idx="0">
            <a:schemeClr val="dk1"/>
          </a:effectRef>
          <a:fontRef idx="minor">
            <a:schemeClr val="tx1"/>
          </a:fontRef>
        </p:style>
      </p:cxnSp>
      <p:sp>
        <p:nvSpPr>
          <p:cNvPr id="22" name="淘宝店chenying0907 21"/>
          <p:cNvSpPr/>
          <p:nvPr/>
        </p:nvSpPr>
        <p:spPr>
          <a:xfrm>
            <a:off x="6711950" y="3603625"/>
            <a:ext cx="5059363" cy="830263"/>
          </a:xfrm>
          <a:prstGeom prst="rect">
            <a:avLst/>
          </a:prstGeom>
          <a:noFill/>
          <a:ln w="9525">
            <a:noFill/>
          </a:ln>
        </p:spPr>
        <p:txBody>
          <a:bodyPr wrap="none" anchor="t">
            <a:spAutoFit/>
          </a:bodyPr>
          <a:p>
            <a:r>
              <a:rPr lang="zh-CN" altLang="en-US" sz="2400" dirty="0">
                <a:solidFill>
                  <a:srgbClr val="595959"/>
                </a:solidFill>
                <a:latin typeface="方正古隶简体" panose="03000509000000000000" pitchFamily="65" charset="-122"/>
                <a:ea typeface="方正古隶简体" panose="03000509000000000000" pitchFamily="65" charset="-122"/>
              </a:rPr>
              <a:t>柔弱胜刚强。“如果你把自己放在一</a:t>
            </a:r>
            <a:endParaRPr lang="zh-CN" altLang="en-US" sz="2400" dirty="0">
              <a:solidFill>
                <a:srgbClr val="595959"/>
              </a:solidFill>
              <a:latin typeface="方正古隶简体" panose="03000509000000000000" pitchFamily="65" charset="-122"/>
              <a:ea typeface="方正古隶简体" panose="03000509000000000000" pitchFamily="65" charset="-122"/>
            </a:endParaRPr>
          </a:p>
          <a:p>
            <a:r>
              <a:rPr lang="zh-CN" altLang="en-US" sz="2400" dirty="0">
                <a:solidFill>
                  <a:srgbClr val="595959"/>
                </a:solidFill>
                <a:latin typeface="方正古隶简体" panose="03000509000000000000" pitchFamily="65" charset="-122"/>
                <a:ea typeface="方正古隶简体" panose="03000509000000000000" pitchFamily="65" charset="-122"/>
              </a:rPr>
              <a:t>个弱者的位置，你就会永远前进。”</a:t>
            </a:r>
            <a:endParaRPr lang="zh-CN" altLang="en-US" sz="2400" dirty="0">
              <a:solidFill>
                <a:srgbClr val="595959"/>
              </a:solidFill>
              <a:latin typeface="方正古隶简体" panose="03000509000000000000" pitchFamily="65" charset="-122"/>
              <a:ea typeface="方正古隶简体" panose="03000509000000000000" pitchFamily="65" charset="-122"/>
            </a:endParaRPr>
          </a:p>
        </p:txBody>
      </p:sp>
      <p:pic>
        <p:nvPicPr>
          <p:cNvPr id="57355" name="淘宝店chenying0907 138"/>
          <p:cNvPicPr>
            <a:picLocks noChangeAspect="1"/>
          </p:cNvPicPr>
          <p:nvPr/>
        </p:nvPicPr>
        <p:blipFill>
          <a:blip r:embed="rId4">
            <a:grayscl/>
          </a:blip>
          <a:srcRect l="-856" t="45442" r="73283" b="11830"/>
          <a:stretch>
            <a:fillRect/>
          </a:stretch>
        </p:blipFill>
        <p:spPr>
          <a:xfrm rot="5219981">
            <a:off x="368300" y="5027613"/>
            <a:ext cx="1239838" cy="1970087"/>
          </a:xfrm>
          <a:prstGeom prst="rect">
            <a:avLst/>
          </a:prstGeom>
          <a:noFill/>
          <a:ln w="9525">
            <a:noFill/>
          </a:ln>
        </p:spPr>
      </p:pic>
      <p:pic>
        <p:nvPicPr>
          <p:cNvPr id="57356" name="淘宝店chenying0907 139"/>
          <p:cNvPicPr>
            <a:picLocks noChangeAspect="1"/>
          </p:cNvPicPr>
          <p:nvPr/>
        </p:nvPicPr>
        <p:blipFill>
          <a:blip r:embed="rId4">
            <a:grayscl/>
          </a:blip>
          <a:srcRect l="43742" t="13988" r="32523" b="39980"/>
          <a:stretch>
            <a:fillRect/>
          </a:stretch>
        </p:blipFill>
        <p:spPr>
          <a:xfrm rot="5400000">
            <a:off x="2025650" y="4752975"/>
            <a:ext cx="1066800" cy="2120900"/>
          </a:xfrm>
          <a:prstGeom prst="rect">
            <a:avLst/>
          </a:prstGeom>
          <a:noFill/>
          <a:ln w="9525">
            <a:noFill/>
          </a:ln>
        </p:spPr>
      </p:pic>
      <p:pic>
        <p:nvPicPr>
          <p:cNvPr id="57357" name="淘宝店chenying0907 140"/>
          <p:cNvPicPr>
            <a:picLocks noChangeAspect="1"/>
          </p:cNvPicPr>
          <p:nvPr/>
        </p:nvPicPr>
        <p:blipFill>
          <a:blip r:embed="rId4">
            <a:grayscl/>
          </a:blip>
          <a:srcRect l="43742" t="43053" r="-2121" b="32532"/>
          <a:stretch>
            <a:fillRect/>
          </a:stretch>
        </p:blipFill>
        <p:spPr>
          <a:xfrm>
            <a:off x="3024188" y="5221288"/>
            <a:ext cx="2624137" cy="1125537"/>
          </a:xfrm>
          <a:prstGeom prst="rect">
            <a:avLst/>
          </a:prstGeom>
          <a:noFill/>
          <a:ln w="9525">
            <a:noFill/>
          </a:ln>
        </p:spPr>
      </p:pic>
      <p:pic>
        <p:nvPicPr>
          <p:cNvPr id="57358" name="淘宝店chenying0907 141"/>
          <p:cNvPicPr>
            <a:picLocks noChangeAspect="1"/>
          </p:cNvPicPr>
          <p:nvPr/>
        </p:nvPicPr>
        <p:blipFill>
          <a:blip r:embed="rId4">
            <a:grayscl/>
          </a:blip>
          <a:srcRect l="-856" t="45442" r="73283" b="11830"/>
          <a:stretch>
            <a:fillRect/>
          </a:stretch>
        </p:blipFill>
        <p:spPr>
          <a:xfrm rot="5219981">
            <a:off x="5695950" y="5130800"/>
            <a:ext cx="1239838" cy="1970088"/>
          </a:xfrm>
          <a:prstGeom prst="rect">
            <a:avLst/>
          </a:prstGeom>
          <a:noFill/>
          <a:ln w="9525">
            <a:noFill/>
          </a:ln>
        </p:spPr>
      </p:pic>
      <p:pic>
        <p:nvPicPr>
          <p:cNvPr id="57359" name="淘宝店chenying0907 142"/>
          <p:cNvPicPr>
            <a:picLocks noChangeAspect="1"/>
          </p:cNvPicPr>
          <p:nvPr/>
        </p:nvPicPr>
        <p:blipFill>
          <a:blip r:embed="rId4">
            <a:grayscl/>
          </a:blip>
          <a:srcRect l="43742" t="43053" r="-2121" b="32532"/>
          <a:stretch>
            <a:fillRect/>
          </a:stretch>
        </p:blipFill>
        <p:spPr>
          <a:xfrm>
            <a:off x="6711950" y="5343525"/>
            <a:ext cx="2624138" cy="1123950"/>
          </a:xfrm>
          <a:prstGeom prst="rect">
            <a:avLst/>
          </a:prstGeom>
          <a:noFill/>
          <a:ln w="9525">
            <a:noFill/>
          </a:ln>
        </p:spPr>
      </p:pic>
      <p:pic>
        <p:nvPicPr>
          <p:cNvPr id="57360" name="淘宝店chenying0907 143"/>
          <p:cNvPicPr>
            <a:picLocks noChangeAspect="1"/>
          </p:cNvPicPr>
          <p:nvPr/>
        </p:nvPicPr>
        <p:blipFill>
          <a:blip r:embed="rId4">
            <a:grayscl/>
          </a:blip>
          <a:srcRect l="43742" t="13988" r="32523" b="39980"/>
          <a:stretch>
            <a:fillRect/>
          </a:stretch>
        </p:blipFill>
        <p:spPr>
          <a:xfrm rot="5400000">
            <a:off x="9153525" y="4953000"/>
            <a:ext cx="1066800" cy="2120900"/>
          </a:xfrm>
          <a:prstGeom prst="rect">
            <a:avLst/>
          </a:prstGeom>
          <a:noFill/>
          <a:ln w="9525">
            <a:noFill/>
          </a:ln>
        </p:spPr>
      </p:pic>
      <p:pic>
        <p:nvPicPr>
          <p:cNvPr id="57361" name="淘宝店chenying0907 144"/>
          <p:cNvPicPr>
            <a:picLocks noChangeAspect="1"/>
          </p:cNvPicPr>
          <p:nvPr/>
        </p:nvPicPr>
        <p:blipFill>
          <a:blip r:embed="rId4">
            <a:grayscl/>
          </a:blip>
          <a:srcRect l="-856" t="45442" r="73283" b="11830"/>
          <a:stretch>
            <a:fillRect/>
          </a:stretch>
        </p:blipFill>
        <p:spPr>
          <a:xfrm rot="5219981">
            <a:off x="10674350" y="5292725"/>
            <a:ext cx="1238250" cy="1971675"/>
          </a:xfrm>
          <a:prstGeom prst="rect">
            <a:avLst/>
          </a:prstGeom>
          <a:noFill/>
          <a:ln w="9525">
            <a:noFill/>
          </a:ln>
        </p:spPr>
      </p:pic>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par>
                          <p:cTn id="8" fill="hold">
                            <p:stCondLst>
                              <p:cond delay="500"/>
                            </p:stCondLst>
                            <p:childTnLst>
                              <p:par>
                                <p:cTn id="9" presetID="18" presetClass="entr" presetSubtype="6"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strips(downRight)">
                                      <p:cBhvr>
                                        <p:cTn id="11" dur="1000"/>
                                        <p:tgtEl>
                                          <p:spTgt spid="26"/>
                                        </p:tgtEl>
                                      </p:cBhvr>
                                    </p:animEffect>
                                  </p:childTnLst>
                                </p:cTn>
                              </p:par>
                            </p:childTnLst>
                          </p:cTn>
                        </p:par>
                        <p:par>
                          <p:cTn id="12" fill="hold">
                            <p:stCondLst>
                              <p:cond delay="1500"/>
                            </p:stCondLst>
                            <p:childTnLst>
                              <p:par>
                                <p:cTn id="13" presetID="6" presetClass="entr" presetSubtype="16"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circle(in)">
                                      <p:cBhvr>
                                        <p:cTn id="15" dur="2000"/>
                                        <p:tgtEl>
                                          <p:spTgt spid="31"/>
                                        </p:tgtEl>
                                      </p:cBhvr>
                                    </p:animEffect>
                                  </p:childTnLst>
                                </p:cTn>
                              </p:par>
                            </p:childTnLst>
                          </p:cTn>
                        </p:par>
                        <p:par>
                          <p:cTn id="16" fill="hold">
                            <p:stCondLst>
                              <p:cond delay="3500"/>
                            </p:stCondLst>
                            <p:childTnLst>
                              <p:par>
                                <p:cTn id="17" presetID="18" presetClass="entr" presetSubtype="6" fill="hold" grpId="0" nodeType="afterEffect">
                                  <p:stCondLst>
                                    <p:cond delay="0"/>
                                  </p:stCondLst>
                                  <p:iterate type="lt">
                                    <p:tmPct val="10000"/>
                                  </p:iterate>
                                  <p:childTnLst>
                                    <p:set>
                                      <p:cBhvr>
                                        <p:cTn id="18" dur="1" fill="hold">
                                          <p:stCondLst>
                                            <p:cond delay="0"/>
                                          </p:stCondLst>
                                        </p:cTn>
                                        <p:tgtEl>
                                          <p:spTgt spid="27">
                                            <p:txEl>
                                              <p:charRg st="0" end="25"/>
                                            </p:txEl>
                                          </p:spTgt>
                                        </p:tgtEl>
                                        <p:attrNameLst>
                                          <p:attrName>style.visibility</p:attrName>
                                        </p:attrNameLst>
                                      </p:cBhvr>
                                      <p:to>
                                        <p:strVal val="visible"/>
                                      </p:to>
                                    </p:set>
                                    <p:animEffect transition="in" filter="strips(downRight)">
                                      <p:cBhvr>
                                        <p:cTn id="19" dur="1000"/>
                                        <p:tgtEl>
                                          <p:spTgt spid="27">
                                            <p:txEl>
                                              <p:charRg st="0" end="2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8" presetClass="entr" presetSubtype="6" fill="hold" grpId="0" nodeType="clickEffect">
                                  <p:stCondLst>
                                    <p:cond delay="0"/>
                                  </p:stCondLst>
                                  <p:iterate type="lt">
                                    <p:tmPct val="10000"/>
                                  </p:iterate>
                                  <p:childTnLst>
                                    <p:set>
                                      <p:cBhvr>
                                        <p:cTn id="23" dur="1" fill="hold">
                                          <p:stCondLst>
                                            <p:cond delay="0"/>
                                          </p:stCondLst>
                                        </p:cTn>
                                        <p:tgtEl>
                                          <p:spTgt spid="27">
                                            <p:txEl>
                                              <p:charRg st="25" end="51"/>
                                            </p:txEl>
                                          </p:spTgt>
                                        </p:tgtEl>
                                        <p:attrNameLst>
                                          <p:attrName>style.visibility</p:attrName>
                                        </p:attrNameLst>
                                      </p:cBhvr>
                                      <p:to>
                                        <p:strVal val="visible"/>
                                      </p:to>
                                    </p:set>
                                    <p:animEffect transition="in" filter="strips(downRight)">
                                      <p:cBhvr>
                                        <p:cTn id="24" dur="1000"/>
                                        <p:tgtEl>
                                          <p:spTgt spid="27">
                                            <p:txEl>
                                              <p:charRg st="25" end="51"/>
                                            </p:txEl>
                                          </p:spTgt>
                                        </p:tgtEl>
                                      </p:cBhvr>
                                    </p:animEffect>
                                  </p:childTnLst>
                                </p:cTn>
                              </p:par>
                            </p:childTnLst>
                          </p:cTn>
                        </p:par>
                        <p:par>
                          <p:cTn id="25" fill="hold">
                            <p:stCondLst>
                              <p:cond delay="3400"/>
                            </p:stCondLst>
                            <p:childTnLst>
                              <p:par>
                                <p:cTn id="26" presetID="18" presetClass="entr" presetSubtype="6" fill="hold" grpId="0" nodeType="afterEffect">
                                  <p:stCondLst>
                                    <p:cond delay="0"/>
                                  </p:stCondLst>
                                  <p:iterate type="lt">
                                    <p:tmPct val="10000"/>
                                  </p:iterate>
                                  <p:childTnLst>
                                    <p:set>
                                      <p:cBhvr>
                                        <p:cTn id="27" dur="1" fill="hold">
                                          <p:stCondLst>
                                            <p:cond delay="0"/>
                                          </p:stCondLst>
                                        </p:cTn>
                                        <p:tgtEl>
                                          <p:spTgt spid="20">
                                            <p:txEl>
                                              <p:charRg st="0" end="16"/>
                                            </p:txEl>
                                          </p:spTgt>
                                        </p:tgtEl>
                                        <p:attrNameLst>
                                          <p:attrName>style.visibility</p:attrName>
                                        </p:attrNameLst>
                                      </p:cBhvr>
                                      <p:to>
                                        <p:strVal val="visible"/>
                                      </p:to>
                                    </p:set>
                                    <p:animEffect transition="in" filter="strips(downRight)">
                                      <p:cBhvr>
                                        <p:cTn id="28" dur="1000"/>
                                        <p:tgtEl>
                                          <p:spTgt spid="20">
                                            <p:txEl>
                                              <p:charRg st="0" end="1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8" presetClass="entr" presetSubtype="6" fill="hold" grpId="0" nodeType="clickEffect">
                                  <p:stCondLst>
                                    <p:cond delay="0"/>
                                  </p:stCondLst>
                                  <p:iterate type="lt">
                                    <p:tmPct val="10000"/>
                                  </p:iterate>
                                  <p:childTnLst>
                                    <p:set>
                                      <p:cBhvr>
                                        <p:cTn id="32" dur="1" fill="hold">
                                          <p:stCondLst>
                                            <p:cond delay="0"/>
                                          </p:stCondLst>
                                        </p:cTn>
                                        <p:tgtEl>
                                          <p:spTgt spid="20">
                                            <p:txEl>
                                              <p:charRg st="16" end="32"/>
                                            </p:txEl>
                                          </p:spTgt>
                                        </p:tgtEl>
                                        <p:attrNameLst>
                                          <p:attrName>style.visibility</p:attrName>
                                        </p:attrNameLst>
                                      </p:cBhvr>
                                      <p:to>
                                        <p:strVal val="visible"/>
                                      </p:to>
                                    </p:set>
                                    <p:animEffect transition="in" filter="strips(downRight)">
                                      <p:cBhvr>
                                        <p:cTn id="33" dur="1000"/>
                                        <p:tgtEl>
                                          <p:spTgt spid="20">
                                            <p:txEl>
                                              <p:charRg st="16" end="32"/>
                                            </p:txEl>
                                          </p:spTgt>
                                        </p:tgtEl>
                                      </p:cBhvr>
                                    </p:animEffect>
                                  </p:childTnLst>
                                </p:cTn>
                              </p:par>
                            </p:childTnLst>
                          </p:cTn>
                        </p:par>
                        <p:par>
                          <p:cTn id="34" fill="hold">
                            <p:stCondLst>
                              <p:cond delay="2400"/>
                            </p:stCondLst>
                            <p:childTnLst>
                              <p:par>
                                <p:cTn id="35" presetID="22" presetClass="entr" presetSubtype="1"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up)">
                                      <p:cBhvr>
                                        <p:cTn id="37" dur="500"/>
                                        <p:tgtEl>
                                          <p:spTgt spid="24"/>
                                        </p:tgtEl>
                                      </p:cBhvr>
                                    </p:animEffect>
                                  </p:childTnLst>
                                </p:cTn>
                              </p:par>
                            </p:childTnLst>
                          </p:cTn>
                        </p:par>
                        <p:par>
                          <p:cTn id="38" fill="hold">
                            <p:stCondLst>
                              <p:cond delay="2900"/>
                            </p:stCondLst>
                            <p:childTnLst>
                              <p:par>
                                <p:cTn id="39" presetID="18" presetClass="entr" presetSubtype="6" fill="hold" grpId="0" nodeType="afterEffect">
                                  <p:stCondLst>
                                    <p:cond delay="0"/>
                                  </p:stCondLst>
                                  <p:iterate type="lt">
                                    <p:tmPct val="10000"/>
                                  </p:iterate>
                                  <p:childTnLst>
                                    <p:set>
                                      <p:cBhvr>
                                        <p:cTn id="40" dur="1" fill="hold">
                                          <p:stCondLst>
                                            <p:cond delay="0"/>
                                          </p:stCondLst>
                                        </p:cTn>
                                        <p:tgtEl>
                                          <p:spTgt spid="22">
                                            <p:txEl>
                                              <p:charRg st="0" end="17"/>
                                            </p:txEl>
                                          </p:spTgt>
                                        </p:tgtEl>
                                        <p:attrNameLst>
                                          <p:attrName>style.visibility</p:attrName>
                                        </p:attrNameLst>
                                      </p:cBhvr>
                                      <p:to>
                                        <p:strVal val="visible"/>
                                      </p:to>
                                    </p:set>
                                    <p:animEffect transition="in" filter="strips(downRight)">
                                      <p:cBhvr>
                                        <p:cTn id="41" dur="1000"/>
                                        <p:tgtEl>
                                          <p:spTgt spid="22">
                                            <p:txEl>
                                              <p:charRg st="0" end="1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8" presetClass="entr" presetSubtype="6" fill="hold" grpId="0" nodeType="clickEffect">
                                  <p:stCondLst>
                                    <p:cond delay="0"/>
                                  </p:stCondLst>
                                  <p:iterate type="lt">
                                    <p:tmPct val="10000"/>
                                  </p:iterate>
                                  <p:childTnLst>
                                    <p:set>
                                      <p:cBhvr>
                                        <p:cTn id="45" dur="1" fill="hold">
                                          <p:stCondLst>
                                            <p:cond delay="0"/>
                                          </p:stCondLst>
                                        </p:cTn>
                                        <p:tgtEl>
                                          <p:spTgt spid="22">
                                            <p:txEl>
                                              <p:charRg st="17" end="34"/>
                                            </p:txEl>
                                          </p:spTgt>
                                        </p:tgtEl>
                                        <p:attrNameLst>
                                          <p:attrName>style.visibility</p:attrName>
                                        </p:attrNameLst>
                                      </p:cBhvr>
                                      <p:to>
                                        <p:strVal val="visible"/>
                                      </p:to>
                                    </p:set>
                                    <p:animEffect transition="in" filter="strips(downRight)">
                                      <p:cBhvr>
                                        <p:cTn id="46" dur="1000"/>
                                        <p:tgtEl>
                                          <p:spTgt spid="22">
                                            <p:txEl>
                                              <p:charRg st="17" end="3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uiExpand="1" build="p"/>
      <p:bldP spid="26" grpId="0"/>
      <p:bldP spid="27" grpId="0" uiExpand="1" build="p"/>
      <p:bldP spid="22"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rcRect l="2" t="52859" r="80711"/>
          <a:stretch>
            <a:fillRect/>
          </a:stretch>
        </p:blipFill>
        <p:spPr>
          <a:xfrm>
            <a:off x="0" y="3605213"/>
            <a:ext cx="2351088" cy="3252787"/>
          </a:xfrm>
          <a:prstGeom prst="rect">
            <a:avLst/>
          </a:prstGeom>
          <a:noFill/>
          <a:ln w="9525">
            <a:noFill/>
          </a:ln>
        </p:spPr>
      </p:pic>
      <p:pic>
        <p:nvPicPr>
          <p:cNvPr id="10" name="图片 9"/>
          <p:cNvPicPr>
            <a:picLocks noChangeAspect="1"/>
          </p:cNvPicPr>
          <p:nvPr/>
        </p:nvPicPr>
        <p:blipFill>
          <a:blip r:embed="rId1"/>
          <a:srcRect l="69637" r="439"/>
          <a:stretch>
            <a:fillRect/>
          </a:stretch>
        </p:blipFill>
        <p:spPr>
          <a:xfrm>
            <a:off x="8543925" y="-42862"/>
            <a:ext cx="3648075" cy="6900862"/>
          </a:xfrm>
          <a:prstGeom prst="rect">
            <a:avLst/>
          </a:prstGeom>
          <a:noFill/>
          <a:ln w="9525">
            <a:noFill/>
          </a:ln>
        </p:spPr>
      </p:pic>
      <p:sp>
        <p:nvSpPr>
          <p:cNvPr id="4" name="TextBox 24"/>
          <p:cNvSpPr txBox="1"/>
          <p:nvPr/>
        </p:nvSpPr>
        <p:spPr>
          <a:xfrm>
            <a:off x="444500" y="403225"/>
            <a:ext cx="1524000" cy="830263"/>
          </a:xfrm>
          <a:prstGeom prst="rect">
            <a:avLst/>
          </a:prstGeom>
          <a:noFill/>
          <a:ln w="9525">
            <a:noFill/>
          </a:ln>
        </p:spPr>
        <p:txBody>
          <a:bodyPr wrap="square" anchor="t">
            <a:spAutoFit/>
          </a:bodyPr>
          <a:p>
            <a:r>
              <a:rPr lang="zh-CN" altLang="en-US" sz="2400" dirty="0">
                <a:solidFill>
                  <a:srgbClr val="595959"/>
                </a:solidFill>
                <a:latin typeface="华文行楷" panose="02010800040101010101" charset="-122"/>
                <a:ea typeface="华文行楷" panose="02010800040101010101" charset="-122"/>
                <a:sym typeface="Arial" panose="020B0604020202020204" charset="-76"/>
              </a:rPr>
              <a:t>课堂背诵</a:t>
            </a:r>
            <a:endParaRPr lang="zh-CN" altLang="en-US" sz="2400" dirty="0">
              <a:solidFill>
                <a:srgbClr val="595959"/>
              </a:solidFill>
              <a:latin typeface="华文行楷" panose="02010800040101010101" charset="-122"/>
              <a:ea typeface="华文行楷" panose="02010800040101010101" charset="-122"/>
              <a:sym typeface="Arial" panose="020B0604020202020204" charset="-76"/>
            </a:endParaRPr>
          </a:p>
          <a:p>
            <a:endParaRPr lang="zh-CN" altLang="en-US" sz="2400" dirty="0">
              <a:solidFill>
                <a:srgbClr val="595959"/>
              </a:solidFill>
              <a:latin typeface="方正行楷简体" charset="-122"/>
              <a:ea typeface="方正行楷简体" charset="-122"/>
            </a:endParaRPr>
          </a:p>
        </p:txBody>
      </p:sp>
      <p:pic>
        <p:nvPicPr>
          <p:cNvPr id="2" name="Picture 272" descr="28"/>
          <p:cNvPicPr>
            <a:picLocks noChangeAspect="1"/>
          </p:cNvPicPr>
          <p:nvPr/>
        </p:nvPicPr>
        <p:blipFill>
          <a:blip r:embed="rId2"/>
          <a:srcRect l="2" r="-4292" b="14368"/>
          <a:stretch>
            <a:fillRect/>
          </a:stretch>
        </p:blipFill>
        <p:spPr>
          <a:xfrm>
            <a:off x="1570038" y="152400"/>
            <a:ext cx="1528762" cy="960438"/>
          </a:xfrm>
          <a:prstGeom prst="rect">
            <a:avLst/>
          </a:prstGeom>
          <a:noFill/>
          <a:ln w="9525">
            <a:noFill/>
          </a:ln>
        </p:spPr>
      </p:pic>
      <p:sp>
        <p:nvSpPr>
          <p:cNvPr id="27650" name="文本占位符 27650"/>
          <p:cNvSpPr>
            <a:spLocks noGrp="1"/>
          </p:cNvSpPr>
          <p:nvPr/>
        </p:nvSpPr>
        <p:spPr>
          <a:xfrm>
            <a:off x="1866900" y="1233488"/>
            <a:ext cx="8289925" cy="3136900"/>
          </a:xfrm>
          <a:prstGeom prst="rect">
            <a:avLst/>
          </a:prstGeom>
          <a:noFill/>
          <a:ln w="9525">
            <a:noFill/>
          </a:ln>
        </p:spPr>
        <p:txBody>
          <a:bodyPr anchor="t"/>
          <a:lstStyle>
            <a:lvl1pPr marL="342900" lvl="0" indent="-342900" algn="l" defTabSz="914400" eaLnBrk="1" fontAlgn="base" latinLnBrk="0" hangingPunct="1">
              <a:spcBef>
                <a:spcPct val="20000"/>
              </a:spcBef>
              <a:spcAft>
                <a:spcPct val="0"/>
              </a:spcAft>
              <a:buChar char="•"/>
              <a:defRPr sz="2400" b="0" u="none" kern="1200" baseline="0">
                <a:solidFill>
                  <a:schemeClr val="tx1"/>
                </a:solidFill>
                <a:latin typeface="+mn-lt"/>
                <a:ea typeface="+mn-ea"/>
                <a:cs typeface="+mn-cs"/>
              </a:defRPr>
            </a:lvl1pPr>
            <a:lvl2pPr marL="742950" lvl="1" indent="-28575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2pPr>
            <a:lvl3pPr marL="1143000" lvl="2" indent="-228600" algn="l" defTabSz="914400" eaLnBrk="1" fontAlgn="base" latinLnBrk="0" hangingPunct="1">
              <a:spcBef>
                <a:spcPct val="20000"/>
              </a:spcBef>
              <a:spcAft>
                <a:spcPct val="0"/>
              </a:spcAft>
              <a:buChar char="•"/>
              <a:defRPr sz="1800" b="0" u="none" kern="1200" baseline="0">
                <a:solidFill>
                  <a:schemeClr val="tx1"/>
                </a:solidFill>
                <a:latin typeface="+mn-lt"/>
                <a:ea typeface="+mn-ea"/>
                <a:cs typeface="+mn-cs"/>
              </a:defRPr>
            </a:lvl3pPr>
            <a:lvl4pPr marL="1600200" lvl="3"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4pPr>
            <a:lvl5pPr marL="2057400" lvl="4"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1600" b="0" u="none" kern="1200" baseline="0">
                <a:solidFill>
                  <a:schemeClr val="tx1"/>
                </a:solidFill>
                <a:latin typeface="+mn-lt"/>
                <a:ea typeface="+mn-ea"/>
                <a:cs typeface="+mn-cs"/>
              </a:defRPr>
            </a:lvl9pPr>
          </a:lstStyle>
          <a:p>
            <a:pPr marL="0" indent="0" fontAlgn="base">
              <a:buNone/>
            </a:pPr>
            <a:endParaRPr lang="zh-CN" altLang="en-US" sz="2000" strike="noStrike" noProof="1" dirty="0">
              <a:latin typeface="等线" panose="02010600030101010101" charset="-122"/>
              <a:ea typeface="等线" panose="02010600030101010101" charset="-122"/>
            </a:endParaRPr>
          </a:p>
          <a:p>
            <a:pPr fontAlgn="base">
              <a:buNone/>
            </a:pPr>
            <a:r>
              <a:rPr lang="zh-CN" altLang="en-US" sz="2000" strike="noStrike" noProof="1" dirty="0">
                <a:solidFill>
                  <a:srgbClr val="502C08"/>
                </a:solidFill>
                <a:latin typeface="方正古隶简体" panose="03000509000000000000" pitchFamily="65" charset="-122"/>
                <a:ea typeface="方正古隶简体" panose="03000509000000000000" pitchFamily="65" charset="-122"/>
                <a:cs typeface="+mn-cs"/>
                <a:sym typeface="Arial" panose="020B0604020202020204" charset="-76"/>
              </a:rPr>
              <a:t>太上,不知有之。其次,亲而誉之。其次,畏之。其次,侮之。</a:t>
            </a: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Font typeface="Arial" panose="020B0604020202020204" charset="-76"/>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Font typeface="Arial" panose="020B0604020202020204" charset="-76"/>
              <a:buNone/>
            </a:pPr>
            <a:r>
              <a:rPr lang="zh-CN" altLang="en-US" sz="2000" strike="noStrike" noProof="1" dirty="0">
                <a:solidFill>
                  <a:srgbClr val="502C08"/>
                </a:solidFill>
                <a:latin typeface="方正古隶简体" panose="03000509000000000000" pitchFamily="65" charset="-122"/>
                <a:ea typeface="方正古隶简体" panose="03000509000000000000" pitchFamily="65" charset="-122"/>
                <a:cs typeface="+mn-cs"/>
                <a:sym typeface="Arial" panose="020B0604020202020204" charset="-76"/>
              </a:rPr>
              <a:t>不似是欺世，太似是媚俗，作画妙在似与不似之间。</a:t>
            </a: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r>
              <a:rPr lang="zh-CN" altLang="en-US" sz="2000" strike="noStrike" noProof="1" dirty="0">
                <a:solidFill>
                  <a:srgbClr val="502C08"/>
                </a:solidFill>
                <a:latin typeface="方正古隶简体" panose="03000509000000000000" pitchFamily="65" charset="-122"/>
                <a:ea typeface="方正古隶简体" panose="03000509000000000000" pitchFamily="65" charset="-122"/>
                <a:cs typeface="+mn-cs"/>
                <a:sym typeface="Arial" panose="020B0604020202020204" charset="-76"/>
              </a:rPr>
              <a:t>疏影横斜水清浅，暗香浮动月黄昏。</a:t>
            </a: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endParaRPr lang="zh-CN" altLang="en-US"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fontAlgn="base">
              <a:buNone/>
            </a:pPr>
            <a:r>
              <a:rPr lang="zh-CN" altLang="zh-CN" sz="2000" strike="noStrike" noProof="1" dirty="0">
                <a:solidFill>
                  <a:srgbClr val="502C08"/>
                </a:solidFill>
                <a:latin typeface="方正古隶简体" panose="03000509000000000000" pitchFamily="65" charset="-122"/>
                <a:ea typeface="方正古隶简体" panose="03000509000000000000" pitchFamily="65" charset="-122"/>
                <a:cs typeface="+mn-cs"/>
                <a:sym typeface="Arial" panose="020B0604020202020204" charset="-76"/>
              </a:rPr>
              <a:t>                                                                                             </a:t>
            </a:r>
            <a:endParaRPr lang="zh-CN" altLang="zh-CN" sz="2000" strike="noStrike" noProof="1"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marL="0" indent="0" fontAlgn="base">
              <a:buNone/>
            </a:pPr>
            <a:endParaRPr lang="zh-CN" altLang="en-US" strike="noStrike" noProof="1" dirty="0">
              <a:solidFill>
                <a:srgbClr val="502C08"/>
              </a:solidFill>
              <a:latin typeface="华文楷体" panose="02010600040101010101" charset="-122"/>
              <a:ea typeface="华文楷体" panose="02010600040101010101" charset="-122"/>
              <a:sym typeface="Arial" panose="020B0604020202020204" charset="-76"/>
            </a:endParaRPr>
          </a:p>
          <a:p>
            <a:pPr fontAlgn="base">
              <a:buNone/>
            </a:pPr>
            <a:endParaRPr lang="zh-CN" altLang="en-US" strike="noStrike" noProof="1" dirty="0">
              <a:solidFill>
                <a:srgbClr val="502C08"/>
              </a:solidFill>
              <a:sym typeface="Arial" panose="020B0604020202020204" charset="-76"/>
            </a:endParaRPr>
          </a:p>
          <a:p>
            <a:pPr fontAlgn="base">
              <a:buNone/>
            </a:pPr>
            <a:r>
              <a:rPr lang="zh-CN" altLang="en-US" strike="noStrike" noProof="1" dirty="0">
                <a:solidFill>
                  <a:srgbClr val="502C08"/>
                </a:solidFill>
                <a:latin typeface="+mn-lt"/>
                <a:ea typeface="+mn-ea"/>
                <a:cs typeface="+mn-cs"/>
                <a:sym typeface="Arial" panose="020B0604020202020204" charset="-76"/>
              </a:rPr>
              <a:t>                                                        </a:t>
            </a:r>
            <a:endParaRPr lang="zh-CN" altLang="en-US" strike="noStrike" noProof="1" dirty="0">
              <a:solidFill>
                <a:srgbClr val="502C08"/>
              </a:solidFill>
              <a:sym typeface="Arial" panose="020B0604020202020204" charset="-76"/>
            </a:endParaRPr>
          </a:p>
        </p:txBody>
      </p:sp>
      <p:sp>
        <p:nvSpPr>
          <p:cNvPr id="6" name="矩形 5"/>
          <p:cNvSpPr/>
          <p:nvPr/>
        </p:nvSpPr>
        <p:spPr>
          <a:xfrm>
            <a:off x="6066155" y="5114290"/>
            <a:ext cx="894080" cy="521970"/>
          </a:xfrm>
          <a:prstGeom prst="rect">
            <a:avLst/>
          </a:prstGeom>
          <a:noFill/>
          <a:ln>
            <a:noFill/>
          </a:ln>
        </p:spPr>
        <p:txBody>
          <a:bodyPr wrap="none" rtlCol="0" anchor="t">
            <a:spAutoFit/>
            <a:scene3d>
              <a:camera prst="obliqueBottomLeft"/>
              <a:lightRig rig="threePt" dir="t"/>
            </a:scene3d>
            <a:sp3d extrusionH="323850" contourW="12700">
              <a:extrusionClr>
                <a:srgbClr val="EB6A70"/>
              </a:extrusionClr>
              <a:contourClr>
                <a:srgbClr val="B1A2BA"/>
              </a:contourClr>
            </a:sp3d>
          </a:bodyPr>
          <a:p>
            <a:pPr algn="ctr" fontAlgn="auto"/>
            <a:r>
              <a:rPr lang="zh-CN" altLang="zh-CN" sz="2800" strike="noStrike" noProof="1" dirty="0">
                <a:ln w="0">
                  <a:solidFill>
                    <a:srgbClr val="8E69B8"/>
                  </a:solidFill>
                  <a:prstDash val="solid"/>
                </a:ln>
                <a:solidFill>
                  <a:schemeClr val="accent2">
                    <a:lumMod val="40000"/>
                    <a:lumOff val="60000"/>
                  </a:schemeClr>
                </a:solidFill>
                <a:effectLst>
                  <a:innerShdw dist="25400" dir="13500000">
                    <a:srgbClr val="9166B8">
                      <a:alpha val="100000"/>
                    </a:srgbClr>
                  </a:innerShdw>
                </a:effectLst>
                <a:latin typeface="华文中宋" panose="02010600040101010101" charset="-122"/>
                <a:ea typeface="华文中宋" panose="02010600040101010101" charset="-122"/>
                <a:cs typeface="+mn-cs"/>
                <a:sym typeface="Arial" panose="020B0604020202020204" charset="-76"/>
              </a:rPr>
              <a:t>刘维</a:t>
            </a:r>
            <a:endParaRPr lang="zh-CN" altLang="zh-CN" sz="2800" strike="noStrike" noProof="1" dirty="0">
              <a:ln w="0">
                <a:solidFill>
                  <a:srgbClr val="8E69B8"/>
                </a:solidFill>
                <a:prstDash val="solid"/>
              </a:ln>
              <a:solidFill>
                <a:schemeClr val="accent2">
                  <a:lumMod val="40000"/>
                  <a:lumOff val="60000"/>
                </a:schemeClr>
              </a:solidFill>
              <a:effectLst>
                <a:innerShdw dist="25400" dir="13500000">
                  <a:srgbClr val="9166B8">
                    <a:alpha val="100000"/>
                  </a:srgbClr>
                </a:innerShdw>
              </a:effectLst>
              <a:latin typeface="华文中宋" panose="02010600040101010101" charset="-122"/>
              <a:ea typeface="华文中宋" panose="02010600040101010101" charset="-122"/>
              <a:sym typeface="Arial" panose="020B0604020202020204" charset="-76"/>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1" presetClass="entr" presetSubtype="0" fill="hold" grpId="0" nodeType="withEffect">
                                  <p:stCondLst>
                                    <p:cond delay="0"/>
                                  </p:stCondLst>
                                  <p:iterate type="wd">
                                    <p:tmPct val="10000"/>
                                  </p:iterate>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4"/>
                                        </p:tgtEl>
                                        <p:attrNameLst>
                                          <p:attrName>ppt_y</p:attrName>
                                        </p:attrNameLst>
                                      </p:cBhvr>
                                      <p:tavLst>
                                        <p:tav tm="0">
                                          <p:val>
                                            <p:strVal val="#ppt_y"/>
                                          </p:val>
                                        </p:tav>
                                        <p:tav tm="100000">
                                          <p:val>
                                            <p:strVal val="#ppt_y"/>
                                          </p:val>
                                        </p:tav>
                                      </p:tavLst>
                                    </p:anim>
                                    <p:anim calcmode="lin" valueType="num">
                                      <p:cBhvr>
                                        <p:cTn id="1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4"/>
                                        </p:tgtEl>
                                      </p:cBhvr>
                                    </p:animEffect>
                                  </p:childTnLst>
                                </p:cTn>
                              </p:par>
                              <p:par>
                                <p:cTn id="22" presetID="2" presetClass="entr" presetSubtype="8" fill="hold" nodeType="with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1000" fill="hold"/>
                                        <p:tgtEl>
                                          <p:spTgt spid="2"/>
                                        </p:tgtEl>
                                        <p:attrNameLst>
                                          <p:attrName>ppt_x</p:attrName>
                                        </p:attrNameLst>
                                      </p:cBhvr>
                                      <p:tavLst>
                                        <p:tav tm="0">
                                          <p:val>
                                            <p:strVal val="0-#ppt_w/2"/>
                                          </p:val>
                                        </p:tav>
                                        <p:tav tm="100000">
                                          <p:val>
                                            <p:strVal val="#ppt_x"/>
                                          </p:val>
                                        </p:tav>
                                      </p:tavLst>
                                    </p:anim>
                                    <p:anim calcmode="lin" valueType="num">
                                      <p:cBhvr>
                                        <p:cTn id="25"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extBox 9"/>
          <p:cNvSpPr txBox="1"/>
          <p:nvPr/>
        </p:nvSpPr>
        <p:spPr>
          <a:xfrm>
            <a:off x="6567488" y="1373188"/>
            <a:ext cx="644525" cy="3138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rPr>
              <a:t>背诵第十一章</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pic>
        <p:nvPicPr>
          <p:cNvPr id="15" name="图片 14"/>
          <p:cNvPicPr>
            <a:picLocks noChangeAspect="1"/>
          </p:cNvPicPr>
          <p:nvPr/>
        </p:nvPicPr>
        <p:blipFill>
          <a:blip r:embed="rId1"/>
          <a:srcRect l="32993" t="4407"/>
          <a:stretch>
            <a:fillRect/>
          </a:stretch>
        </p:blipFill>
        <p:spPr>
          <a:xfrm>
            <a:off x="8275638" y="2667000"/>
            <a:ext cx="3916362" cy="4191000"/>
          </a:xfrm>
          <a:prstGeom prst="rect">
            <a:avLst/>
          </a:prstGeom>
          <a:noFill/>
          <a:ln w="9525">
            <a:noFill/>
          </a:ln>
        </p:spPr>
      </p:pic>
      <p:cxnSp>
        <p:nvCxnSpPr>
          <p:cNvPr id="17" name="直接连接符 16"/>
          <p:cNvCxnSpPr/>
          <p:nvPr/>
        </p:nvCxnSpPr>
        <p:spPr>
          <a:xfrm>
            <a:off x="7226300"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rcRect l="24013" t="63232" r="40993" b="5745"/>
          <a:stretch>
            <a:fillRect/>
          </a:stretch>
        </p:blipFill>
        <p:spPr>
          <a:xfrm>
            <a:off x="-22225" y="4995863"/>
            <a:ext cx="4267200" cy="1892300"/>
          </a:xfrm>
          <a:prstGeom prst="rect">
            <a:avLst/>
          </a:prstGeom>
          <a:noFill/>
          <a:ln w="9525">
            <a:noFill/>
          </a:ln>
        </p:spPr>
      </p:pic>
      <p:sp>
        <p:nvSpPr>
          <p:cNvPr id="18" name="椭圆 17"/>
          <p:cNvSpPr/>
          <p:nvPr/>
        </p:nvSpPr>
        <p:spPr>
          <a:xfrm>
            <a:off x="7648575" y="1295400"/>
            <a:ext cx="1808163" cy="1809750"/>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9" name="矩形 18"/>
          <p:cNvSpPr/>
          <p:nvPr/>
        </p:nvSpPr>
        <p:spPr>
          <a:xfrm>
            <a:off x="8223250" y="1557338"/>
            <a:ext cx="674688" cy="1352550"/>
          </a:xfrm>
          <a:prstGeom prst="rect">
            <a:avLst/>
          </a:prstGeom>
          <a:noFill/>
          <a:ln w="9525">
            <a:noFill/>
          </a:ln>
        </p:spPr>
        <p:txBody>
          <a:bodyPr vert="eaVert" wrap="square" anchor="t">
            <a:spAutoFit/>
          </a:bodyPr>
          <a:p>
            <a:r>
              <a:rPr lang="zh-CN" altLang="en-US" sz="3200" dirty="0">
                <a:solidFill>
                  <a:srgbClr val="FF0000"/>
                </a:solidFill>
                <a:latin typeface="方正字迹-吕建德行楷简体" panose="02010600010101010101" charset="-122"/>
                <a:ea typeface="方正字迹-吕建德行楷简体" panose="02010600010101010101" charset="-122"/>
              </a:rPr>
              <a:t>作业</a:t>
            </a:r>
            <a:endParaRPr lang="zh-CN" altLang="en-US" sz="3200" dirty="0">
              <a:solidFill>
                <a:srgbClr val="FF0000"/>
              </a:solidFill>
              <a:latin typeface="方正字迹-吕建德行楷简体" panose="02010600010101010101" charset="-122"/>
              <a:ea typeface="方正字迹-吕建德行楷简体" panose="02010600010101010101" charset="-122"/>
            </a:endParaRPr>
          </a:p>
        </p:txBody>
      </p:sp>
      <p:sp>
        <p:nvSpPr>
          <p:cNvPr id="25" name="TextBox 9"/>
          <p:cNvSpPr txBox="1"/>
          <p:nvPr/>
        </p:nvSpPr>
        <p:spPr>
          <a:xfrm>
            <a:off x="4575175" y="1373188"/>
            <a:ext cx="644525" cy="3138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rPr>
              <a:t>思考运化拓展案例析</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cxnSp>
        <p:nvCxnSpPr>
          <p:cNvPr id="26" name="直接连接符 25"/>
          <p:cNvCxnSpPr/>
          <p:nvPr/>
        </p:nvCxnSpPr>
        <p:spPr>
          <a:xfrm>
            <a:off x="5233988"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7" name="TextBox 9"/>
          <p:cNvSpPr txBox="1"/>
          <p:nvPr/>
        </p:nvSpPr>
        <p:spPr>
          <a:xfrm>
            <a:off x="2557463" y="1373188"/>
            <a:ext cx="644525" cy="3138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rPr>
              <a:t>选题演讲</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cxnSp>
        <p:nvCxnSpPr>
          <p:cNvPr id="28" name="直接连接符 27"/>
          <p:cNvCxnSpPr/>
          <p:nvPr/>
        </p:nvCxnSpPr>
        <p:spPr>
          <a:xfrm>
            <a:off x="3216275"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1" presetClass="entr" presetSubtype="1"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wheel(1)">
                                      <p:cBhvr>
                                        <p:cTn id="15" dur="2000"/>
                                        <p:tgtEl>
                                          <p:spTgt spid="18"/>
                                        </p:tgtEl>
                                      </p:cBhvr>
                                    </p:animEffect>
                                  </p:childTnLst>
                                </p:cTn>
                              </p:par>
                              <p:par>
                                <p:cTn id="16" presetID="41" presetClass="entr" presetSubtype="0" fill="hold" grpId="0" nodeType="withEffect">
                                  <p:stCondLst>
                                    <p:cond delay="3000"/>
                                  </p:stCondLst>
                                  <p:iterate type="wd">
                                    <p:tmPct val="10000"/>
                                  </p:iterate>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9"/>
                                        </p:tgtEl>
                                        <p:attrNameLst>
                                          <p:attrName>ppt_y</p:attrName>
                                        </p:attrNameLst>
                                      </p:cBhvr>
                                      <p:tavLst>
                                        <p:tav tm="0">
                                          <p:val>
                                            <p:strVal val="#ppt_y"/>
                                          </p:val>
                                        </p:tav>
                                        <p:tav tm="100000">
                                          <p:val>
                                            <p:strVal val="#ppt_y"/>
                                          </p:val>
                                        </p:tav>
                                      </p:tavLst>
                                    </p:anim>
                                    <p:anim calcmode="lin" valueType="num">
                                      <p:cBhvr>
                                        <p:cTn id="20"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9"/>
                                        </p:tgtEl>
                                      </p:cBhvr>
                                    </p:animEffect>
                                  </p:childTnLst>
                                </p:cTn>
                              </p:par>
                              <p:par>
                                <p:cTn id="23" presetID="22" presetClass="entr" presetSubtype="4" fill="hold" nodeType="withEffect">
                                  <p:stCondLst>
                                    <p:cond delay="350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42" presetClass="entr" presetSubtype="0" fill="hold" grpId="0" nodeType="withEffect">
                                  <p:stCondLst>
                                    <p:cond delay="3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par>
                                <p:cTn id="31" presetID="22" presetClass="entr" presetSubtype="4" fill="hold" nodeType="withEffect">
                                  <p:stCondLst>
                                    <p:cond delay="4250"/>
                                  </p:stCondLst>
                                  <p:childTnLst>
                                    <p:set>
                                      <p:cBhvr>
                                        <p:cTn id="32" dur="1" fill="hold">
                                          <p:stCondLst>
                                            <p:cond delay="0"/>
                                          </p:stCondLst>
                                        </p:cTn>
                                        <p:tgtEl>
                                          <p:spTgt spid="26"/>
                                        </p:tgtEl>
                                        <p:attrNameLst>
                                          <p:attrName>style.visibility</p:attrName>
                                        </p:attrNameLst>
                                      </p:cBhvr>
                                      <p:to>
                                        <p:strVal val="visible"/>
                                      </p:to>
                                    </p:set>
                                    <p:animEffect transition="in" filter="wipe(down)">
                                      <p:cBhvr>
                                        <p:cTn id="33" dur="500"/>
                                        <p:tgtEl>
                                          <p:spTgt spid="26"/>
                                        </p:tgtEl>
                                      </p:cBhvr>
                                    </p:animEffect>
                                  </p:childTnLst>
                                </p:cTn>
                              </p:par>
                              <p:par>
                                <p:cTn id="34" presetID="42" presetClass="entr" presetSubtype="0" fill="hold" grpId="0" nodeType="withEffect">
                                  <p:stCondLst>
                                    <p:cond delay="425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1000"/>
                                        <p:tgtEl>
                                          <p:spTgt spid="25"/>
                                        </p:tgtEl>
                                      </p:cBhvr>
                                    </p:animEffect>
                                    <p:anim calcmode="lin" valueType="num">
                                      <p:cBhvr>
                                        <p:cTn id="37" dur="1000" fill="hold"/>
                                        <p:tgtEl>
                                          <p:spTgt spid="25"/>
                                        </p:tgtEl>
                                        <p:attrNameLst>
                                          <p:attrName>ppt_x</p:attrName>
                                        </p:attrNameLst>
                                      </p:cBhvr>
                                      <p:tavLst>
                                        <p:tav tm="0">
                                          <p:val>
                                            <p:strVal val="#ppt_x"/>
                                          </p:val>
                                        </p:tav>
                                        <p:tav tm="100000">
                                          <p:val>
                                            <p:strVal val="#ppt_x"/>
                                          </p:val>
                                        </p:tav>
                                      </p:tavLst>
                                    </p:anim>
                                    <p:anim calcmode="lin" valueType="num">
                                      <p:cBhvr>
                                        <p:cTn id="38" dur="1000" fill="hold"/>
                                        <p:tgtEl>
                                          <p:spTgt spid="25"/>
                                        </p:tgtEl>
                                        <p:attrNameLst>
                                          <p:attrName>ppt_y</p:attrName>
                                        </p:attrNameLst>
                                      </p:cBhvr>
                                      <p:tavLst>
                                        <p:tav tm="0">
                                          <p:val>
                                            <p:strVal val="#ppt_y+.1"/>
                                          </p:val>
                                        </p:tav>
                                        <p:tav tm="100000">
                                          <p:val>
                                            <p:strVal val="#ppt_y"/>
                                          </p:val>
                                        </p:tav>
                                      </p:tavLst>
                                    </p:anim>
                                  </p:childTnLst>
                                </p:cTn>
                              </p:par>
                              <p:par>
                                <p:cTn id="39" presetID="22" presetClass="entr" presetSubtype="4" fill="hold" nodeType="withEffect">
                                  <p:stCondLst>
                                    <p:cond delay="5000"/>
                                  </p:stCondLst>
                                  <p:childTnLst>
                                    <p:set>
                                      <p:cBhvr>
                                        <p:cTn id="40" dur="1" fill="hold">
                                          <p:stCondLst>
                                            <p:cond delay="0"/>
                                          </p:stCondLst>
                                        </p:cTn>
                                        <p:tgtEl>
                                          <p:spTgt spid="28"/>
                                        </p:tgtEl>
                                        <p:attrNameLst>
                                          <p:attrName>style.visibility</p:attrName>
                                        </p:attrNameLst>
                                      </p:cBhvr>
                                      <p:to>
                                        <p:strVal val="visible"/>
                                      </p:to>
                                    </p:set>
                                    <p:animEffect transition="in" filter="wipe(down)">
                                      <p:cBhvr>
                                        <p:cTn id="41" dur="500"/>
                                        <p:tgtEl>
                                          <p:spTgt spid="28"/>
                                        </p:tgtEl>
                                      </p:cBhvr>
                                    </p:animEffect>
                                  </p:childTnLst>
                                </p:cTn>
                              </p:par>
                              <p:par>
                                <p:cTn id="42" presetID="42" presetClass="entr" presetSubtype="0" fill="hold" grpId="0" nodeType="withEffect">
                                  <p:stCondLst>
                                    <p:cond delay="500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1000"/>
                                        <p:tgtEl>
                                          <p:spTgt spid="27"/>
                                        </p:tgtEl>
                                      </p:cBhvr>
                                    </p:animEffect>
                                    <p:anim calcmode="lin" valueType="num">
                                      <p:cBhvr>
                                        <p:cTn id="45" dur="1000" fill="hold"/>
                                        <p:tgtEl>
                                          <p:spTgt spid="27"/>
                                        </p:tgtEl>
                                        <p:attrNameLst>
                                          <p:attrName>ppt_x</p:attrName>
                                        </p:attrNameLst>
                                      </p:cBhvr>
                                      <p:tavLst>
                                        <p:tav tm="0">
                                          <p:val>
                                            <p:strVal val="#ppt_x"/>
                                          </p:val>
                                        </p:tav>
                                        <p:tav tm="100000">
                                          <p:val>
                                            <p:strVal val="#ppt_x"/>
                                          </p:val>
                                        </p:tav>
                                      </p:tavLst>
                                    </p:anim>
                                    <p:anim calcmode="lin" valueType="num">
                                      <p:cBhvr>
                                        <p:cTn id="4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bldLvl="0" animBg="1"/>
      <p:bldP spid="19" grpId="0"/>
      <p:bldP spid="25" grpId="0"/>
      <p:bldP spid="2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extBox 9"/>
          <p:cNvSpPr txBox="1"/>
          <p:nvPr/>
        </p:nvSpPr>
        <p:spPr>
          <a:xfrm>
            <a:off x="6567488" y="1373188"/>
            <a:ext cx="644525" cy="3138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Arial" panose="020B0604020202020204" charset="-76"/>
              </a:rPr>
              <a:t>国学、人文与人生智慧</a:t>
            </a:r>
            <a:endParaRPr lang="zh-CN" altLang="en-US" sz="2000" dirty="0">
              <a:solidFill>
                <a:srgbClr val="7F7F7F"/>
              </a:solidFill>
              <a:latin typeface="方正古隶简体" panose="03000509000000000000" pitchFamily="65" charset="-122"/>
              <a:ea typeface="方正古隶简体" panose="03000509000000000000" pitchFamily="65" charset="-122"/>
            </a:endParaRPr>
          </a:p>
        </p:txBody>
      </p:sp>
      <p:pic>
        <p:nvPicPr>
          <p:cNvPr id="15" name="图片 14"/>
          <p:cNvPicPr>
            <a:picLocks noChangeAspect="1"/>
          </p:cNvPicPr>
          <p:nvPr/>
        </p:nvPicPr>
        <p:blipFill>
          <a:blip r:embed="rId1"/>
          <a:srcRect l="32993" t="4407"/>
          <a:stretch>
            <a:fillRect/>
          </a:stretch>
        </p:blipFill>
        <p:spPr>
          <a:xfrm>
            <a:off x="8275638" y="2667000"/>
            <a:ext cx="3916362" cy="4191000"/>
          </a:xfrm>
          <a:prstGeom prst="rect">
            <a:avLst/>
          </a:prstGeom>
          <a:noFill/>
          <a:ln w="9525">
            <a:noFill/>
          </a:ln>
        </p:spPr>
      </p:pic>
      <p:cxnSp>
        <p:nvCxnSpPr>
          <p:cNvPr id="17" name="直接连接符 16"/>
          <p:cNvCxnSpPr/>
          <p:nvPr/>
        </p:nvCxnSpPr>
        <p:spPr>
          <a:xfrm>
            <a:off x="7226300"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rcRect l="24013" t="63232" r="40993" b="5745"/>
          <a:stretch>
            <a:fillRect/>
          </a:stretch>
        </p:blipFill>
        <p:spPr>
          <a:xfrm>
            <a:off x="-22225" y="4995863"/>
            <a:ext cx="4267200" cy="1892300"/>
          </a:xfrm>
          <a:prstGeom prst="rect">
            <a:avLst/>
          </a:prstGeom>
          <a:noFill/>
          <a:ln w="9525">
            <a:noFill/>
          </a:ln>
        </p:spPr>
      </p:pic>
      <p:sp>
        <p:nvSpPr>
          <p:cNvPr id="18" name="椭圆 17"/>
          <p:cNvSpPr/>
          <p:nvPr/>
        </p:nvSpPr>
        <p:spPr>
          <a:xfrm>
            <a:off x="7648575" y="1295400"/>
            <a:ext cx="1808163" cy="1809750"/>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9" name="矩形 18"/>
          <p:cNvSpPr/>
          <p:nvPr/>
        </p:nvSpPr>
        <p:spPr>
          <a:xfrm>
            <a:off x="8213725" y="1050925"/>
            <a:ext cx="676275" cy="2298700"/>
          </a:xfrm>
          <a:prstGeom prst="rect">
            <a:avLst/>
          </a:prstGeom>
          <a:noFill/>
          <a:ln w="9525">
            <a:noFill/>
          </a:ln>
        </p:spPr>
        <p:txBody>
          <a:bodyPr vert="eaVert" wrap="square" anchor="t">
            <a:spAutoFit/>
          </a:bodyPr>
          <a:p>
            <a:pPr algn="ctr"/>
            <a:r>
              <a:rPr lang="zh-CN" altLang="en-US" sz="3200" dirty="0">
                <a:solidFill>
                  <a:srgbClr val="FF0000"/>
                </a:solidFill>
                <a:latin typeface="方正字迹-吕建德行楷简体" panose="02010600010101010101" charset="-122"/>
                <a:ea typeface="方正字迹-吕建德行楷简体" panose="02010600010101010101" charset="-122"/>
              </a:rPr>
              <a:t>选题方向</a:t>
            </a:r>
            <a:endParaRPr lang="zh-CN" altLang="en-US" sz="3200" dirty="0">
              <a:solidFill>
                <a:srgbClr val="FF0000"/>
              </a:solidFill>
              <a:latin typeface="方正字迹-吕建德行楷简体" panose="02010600010101010101" charset="-122"/>
              <a:ea typeface="方正字迹-吕建德行楷简体" panose="02010600010101010101" charset="-122"/>
            </a:endParaRPr>
          </a:p>
        </p:txBody>
      </p:sp>
      <p:sp>
        <p:nvSpPr>
          <p:cNvPr id="25" name="TextBox 9"/>
          <p:cNvSpPr txBox="1"/>
          <p:nvPr/>
        </p:nvSpPr>
        <p:spPr>
          <a:xfrm>
            <a:off x="3651250" y="1373188"/>
            <a:ext cx="1568450" cy="2757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Arial" panose="020B0604020202020204" charset="-76"/>
              </a:rPr>
              <a:t>国学、人文与人类、社会发展</a:t>
            </a:r>
            <a:endParaRPr lang="zh-CN" altLang="en-US" sz="2000"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a:p>
            <a:pPr>
              <a:lnSpc>
                <a:spcPct val="150000"/>
              </a:lnSpc>
            </a:pPr>
            <a:endParaRPr lang="zh-CN" altLang="en-US" sz="2000" dirty="0">
              <a:solidFill>
                <a:srgbClr val="502C08"/>
              </a:solidFill>
              <a:latin typeface="方正古隶简体" panose="03000509000000000000" pitchFamily="65" charset="-122"/>
              <a:ea typeface="方正古隶简体" panose="03000509000000000000" pitchFamily="65" charset="-122"/>
              <a:sym typeface="Arial" panose="020B0604020202020204" charset="-76"/>
            </a:endParaRPr>
          </a:p>
        </p:txBody>
      </p:sp>
      <p:cxnSp>
        <p:nvCxnSpPr>
          <p:cNvPr id="26" name="直接连接符 25"/>
          <p:cNvCxnSpPr/>
          <p:nvPr/>
        </p:nvCxnSpPr>
        <p:spPr>
          <a:xfrm>
            <a:off x="5233988"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7" name="TextBox 9"/>
          <p:cNvSpPr txBox="1"/>
          <p:nvPr/>
        </p:nvSpPr>
        <p:spPr>
          <a:xfrm>
            <a:off x="2557463" y="1373188"/>
            <a:ext cx="644525" cy="3138487"/>
          </a:xfrm>
          <a:prstGeom prst="rect">
            <a:avLst/>
          </a:prstGeom>
          <a:noFill/>
          <a:ln w="9525">
            <a:noFill/>
          </a:ln>
        </p:spPr>
        <p:txBody>
          <a:bodyPr vert="eaVert" wrap="square" anchor="t">
            <a:spAutoFit/>
          </a:bodyPr>
          <a:p>
            <a:pPr>
              <a:lnSpc>
                <a:spcPct val="150000"/>
              </a:lnSpc>
            </a:pPr>
            <a:r>
              <a:rPr lang="zh-CN" altLang="en-US" sz="2000" dirty="0">
                <a:solidFill>
                  <a:srgbClr val="502C08"/>
                </a:solidFill>
                <a:latin typeface="方正古隶简体" panose="03000509000000000000" pitchFamily="65" charset="-122"/>
                <a:ea typeface="方正古隶简体" panose="03000509000000000000" pitchFamily="65" charset="-122"/>
                <a:sym typeface="Arial" panose="020B0604020202020204" charset="-76"/>
              </a:rPr>
              <a:t>国学、人文与日常生活</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cxnSp>
        <p:nvCxnSpPr>
          <p:cNvPr id="28" name="直接连接符 27"/>
          <p:cNvCxnSpPr/>
          <p:nvPr/>
        </p:nvCxnSpPr>
        <p:spPr>
          <a:xfrm>
            <a:off x="3216275"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1" presetClass="entr" presetSubtype="1"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wheel(1)">
                                      <p:cBhvr>
                                        <p:cTn id="15" dur="2000"/>
                                        <p:tgtEl>
                                          <p:spTgt spid="18"/>
                                        </p:tgtEl>
                                      </p:cBhvr>
                                    </p:animEffect>
                                  </p:childTnLst>
                                </p:cTn>
                              </p:par>
                              <p:par>
                                <p:cTn id="16" presetID="41" presetClass="entr" presetSubtype="0" fill="hold" grpId="0" nodeType="withEffect">
                                  <p:stCondLst>
                                    <p:cond delay="3000"/>
                                  </p:stCondLst>
                                  <p:iterate type="wd">
                                    <p:tmPct val="10000"/>
                                  </p:iterate>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9"/>
                                        </p:tgtEl>
                                        <p:attrNameLst>
                                          <p:attrName>ppt_y</p:attrName>
                                        </p:attrNameLst>
                                      </p:cBhvr>
                                      <p:tavLst>
                                        <p:tav tm="0">
                                          <p:val>
                                            <p:strVal val="#ppt_y"/>
                                          </p:val>
                                        </p:tav>
                                        <p:tav tm="100000">
                                          <p:val>
                                            <p:strVal val="#ppt_y"/>
                                          </p:val>
                                        </p:tav>
                                      </p:tavLst>
                                    </p:anim>
                                    <p:anim calcmode="lin" valueType="num">
                                      <p:cBhvr>
                                        <p:cTn id="20"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9"/>
                                        </p:tgtEl>
                                      </p:cBhvr>
                                    </p:animEffect>
                                  </p:childTnLst>
                                </p:cTn>
                              </p:par>
                              <p:par>
                                <p:cTn id="23" presetID="22" presetClass="entr" presetSubtype="4" fill="hold" nodeType="withEffect">
                                  <p:stCondLst>
                                    <p:cond delay="350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42" presetClass="entr" presetSubtype="0" fill="hold" grpId="0" nodeType="withEffect">
                                  <p:stCondLst>
                                    <p:cond delay="3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par>
                                <p:cTn id="31" presetID="22" presetClass="entr" presetSubtype="4" fill="hold" nodeType="withEffect">
                                  <p:stCondLst>
                                    <p:cond delay="4250"/>
                                  </p:stCondLst>
                                  <p:childTnLst>
                                    <p:set>
                                      <p:cBhvr>
                                        <p:cTn id="32" dur="1" fill="hold">
                                          <p:stCondLst>
                                            <p:cond delay="0"/>
                                          </p:stCondLst>
                                        </p:cTn>
                                        <p:tgtEl>
                                          <p:spTgt spid="26"/>
                                        </p:tgtEl>
                                        <p:attrNameLst>
                                          <p:attrName>style.visibility</p:attrName>
                                        </p:attrNameLst>
                                      </p:cBhvr>
                                      <p:to>
                                        <p:strVal val="visible"/>
                                      </p:to>
                                    </p:set>
                                    <p:animEffect transition="in" filter="wipe(down)">
                                      <p:cBhvr>
                                        <p:cTn id="33" dur="500"/>
                                        <p:tgtEl>
                                          <p:spTgt spid="26"/>
                                        </p:tgtEl>
                                      </p:cBhvr>
                                    </p:animEffect>
                                  </p:childTnLst>
                                </p:cTn>
                              </p:par>
                              <p:par>
                                <p:cTn id="34" presetID="42" presetClass="entr" presetSubtype="0" fill="hold" grpId="0" nodeType="withEffect">
                                  <p:stCondLst>
                                    <p:cond delay="425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1000"/>
                                        <p:tgtEl>
                                          <p:spTgt spid="25"/>
                                        </p:tgtEl>
                                      </p:cBhvr>
                                    </p:animEffect>
                                    <p:anim calcmode="lin" valueType="num">
                                      <p:cBhvr>
                                        <p:cTn id="37" dur="1000" fill="hold"/>
                                        <p:tgtEl>
                                          <p:spTgt spid="25"/>
                                        </p:tgtEl>
                                        <p:attrNameLst>
                                          <p:attrName>ppt_x</p:attrName>
                                        </p:attrNameLst>
                                      </p:cBhvr>
                                      <p:tavLst>
                                        <p:tav tm="0">
                                          <p:val>
                                            <p:strVal val="#ppt_x"/>
                                          </p:val>
                                        </p:tav>
                                        <p:tav tm="100000">
                                          <p:val>
                                            <p:strVal val="#ppt_x"/>
                                          </p:val>
                                        </p:tav>
                                      </p:tavLst>
                                    </p:anim>
                                    <p:anim calcmode="lin" valueType="num">
                                      <p:cBhvr>
                                        <p:cTn id="38" dur="1000" fill="hold"/>
                                        <p:tgtEl>
                                          <p:spTgt spid="25"/>
                                        </p:tgtEl>
                                        <p:attrNameLst>
                                          <p:attrName>ppt_y</p:attrName>
                                        </p:attrNameLst>
                                      </p:cBhvr>
                                      <p:tavLst>
                                        <p:tav tm="0">
                                          <p:val>
                                            <p:strVal val="#ppt_y+.1"/>
                                          </p:val>
                                        </p:tav>
                                        <p:tav tm="100000">
                                          <p:val>
                                            <p:strVal val="#ppt_y"/>
                                          </p:val>
                                        </p:tav>
                                      </p:tavLst>
                                    </p:anim>
                                  </p:childTnLst>
                                </p:cTn>
                              </p:par>
                              <p:par>
                                <p:cTn id="39" presetID="22" presetClass="entr" presetSubtype="4" fill="hold" nodeType="withEffect">
                                  <p:stCondLst>
                                    <p:cond delay="5000"/>
                                  </p:stCondLst>
                                  <p:childTnLst>
                                    <p:set>
                                      <p:cBhvr>
                                        <p:cTn id="40" dur="1" fill="hold">
                                          <p:stCondLst>
                                            <p:cond delay="0"/>
                                          </p:stCondLst>
                                        </p:cTn>
                                        <p:tgtEl>
                                          <p:spTgt spid="28"/>
                                        </p:tgtEl>
                                        <p:attrNameLst>
                                          <p:attrName>style.visibility</p:attrName>
                                        </p:attrNameLst>
                                      </p:cBhvr>
                                      <p:to>
                                        <p:strVal val="visible"/>
                                      </p:to>
                                    </p:set>
                                    <p:animEffect transition="in" filter="wipe(down)">
                                      <p:cBhvr>
                                        <p:cTn id="41" dur="500"/>
                                        <p:tgtEl>
                                          <p:spTgt spid="28"/>
                                        </p:tgtEl>
                                      </p:cBhvr>
                                    </p:animEffect>
                                  </p:childTnLst>
                                </p:cTn>
                              </p:par>
                              <p:par>
                                <p:cTn id="42" presetID="42" presetClass="entr" presetSubtype="0" fill="hold" grpId="0" nodeType="withEffect">
                                  <p:stCondLst>
                                    <p:cond delay="500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1000"/>
                                        <p:tgtEl>
                                          <p:spTgt spid="27"/>
                                        </p:tgtEl>
                                      </p:cBhvr>
                                    </p:animEffect>
                                    <p:anim calcmode="lin" valueType="num">
                                      <p:cBhvr>
                                        <p:cTn id="45" dur="1000" fill="hold"/>
                                        <p:tgtEl>
                                          <p:spTgt spid="27"/>
                                        </p:tgtEl>
                                        <p:attrNameLst>
                                          <p:attrName>ppt_x</p:attrName>
                                        </p:attrNameLst>
                                      </p:cBhvr>
                                      <p:tavLst>
                                        <p:tav tm="0">
                                          <p:val>
                                            <p:strVal val="#ppt_x"/>
                                          </p:val>
                                        </p:tav>
                                        <p:tav tm="100000">
                                          <p:val>
                                            <p:strVal val="#ppt_x"/>
                                          </p:val>
                                        </p:tav>
                                      </p:tavLst>
                                    </p:anim>
                                    <p:anim calcmode="lin" valueType="num">
                                      <p:cBhvr>
                                        <p:cTn id="4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bldLvl="0" animBg="1"/>
      <p:bldP spid="19" grpId="0"/>
      <p:bldP spid="25" grpId="0"/>
      <p:bldP spid="27"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0">
          <a:blip r:embed="rId1">
            <a:alphaModFix amt="25999"/>
          </a:blip>
        </a:blipFill>
        <a:effectLst/>
      </p:bgPr>
    </p:bg>
    <p:spTree>
      <p:nvGrpSpPr>
        <p:cNvPr id="1" name=""/>
        <p:cNvGrpSpPr/>
        <p:nvPr/>
      </p:nvGrpSpPr>
      <p:grpSpPr/>
      <p:pic>
        <p:nvPicPr>
          <p:cNvPr id="67" name="淘宝店chenying0907 66"/>
          <p:cNvPicPr>
            <a:picLocks noChangeAspect="1"/>
          </p:cNvPicPr>
          <p:nvPr/>
        </p:nvPicPr>
        <p:blipFill>
          <a:blip r:embed="rId2">
            <a:grayscl/>
          </a:blip>
          <a:srcRect l="12765" b="22482"/>
          <a:stretch>
            <a:fillRect/>
          </a:stretch>
        </p:blipFill>
        <p:spPr>
          <a:xfrm rot="420837" flipH="1">
            <a:off x="6845658" y="694644"/>
            <a:ext cx="5681227" cy="6534677"/>
          </a:xfrm>
          <a:custGeom>
            <a:avLst/>
            <a:gdLst>
              <a:gd name="connsiteX0" fmla="*/ 5681227 w 5681227"/>
              <a:gd name="connsiteY0" fmla="*/ 0 h 6534677"/>
              <a:gd name="connsiteX1" fmla="*/ 717977 w 5681227"/>
              <a:gd name="connsiteY1" fmla="*/ 0 h 6534677"/>
              <a:gd name="connsiteX2" fmla="*/ 0 w 5681227"/>
              <a:gd name="connsiteY2" fmla="*/ 5835706 h 6534677"/>
              <a:gd name="connsiteX3" fmla="*/ 5681226 w 5681227"/>
              <a:gd name="connsiteY3" fmla="*/ 6534677 h 6534677"/>
            </a:gdLst>
            <a:ahLst/>
            <a:cxnLst>
              <a:cxn ang="0">
                <a:pos x="connsiteX0" y="connsiteY0"/>
              </a:cxn>
              <a:cxn ang="0">
                <a:pos x="connsiteX1" y="connsiteY1"/>
              </a:cxn>
              <a:cxn ang="0">
                <a:pos x="connsiteX2" y="connsiteY2"/>
              </a:cxn>
              <a:cxn ang="0">
                <a:pos x="connsiteX3" y="connsiteY3"/>
              </a:cxn>
            </a:cxnLst>
            <a:rect l="l" t="t" r="r" b="b"/>
            <a:pathLst>
              <a:path w="5681227" h="6534677">
                <a:moveTo>
                  <a:pt x="5681227" y="0"/>
                </a:moveTo>
                <a:lnTo>
                  <a:pt x="717977" y="0"/>
                </a:lnTo>
                <a:lnTo>
                  <a:pt x="0" y="5835706"/>
                </a:lnTo>
                <a:lnTo>
                  <a:pt x="5681226" y="6534677"/>
                </a:lnTo>
                <a:close/>
              </a:path>
            </a:pathLst>
          </a:custGeom>
          <a:effectLst>
            <a:softEdge rad="0"/>
          </a:effectLst>
        </p:spPr>
      </p:pic>
      <p:pic>
        <p:nvPicPr>
          <p:cNvPr id="65539" name="淘宝店chenying0907 5962"/>
          <p:cNvPicPr>
            <a:picLocks noChangeAspect="1"/>
          </p:cNvPicPr>
          <p:nvPr/>
        </p:nvPicPr>
        <p:blipFill>
          <a:blip r:embed="rId2"/>
          <a:stretch>
            <a:fillRect/>
          </a:stretch>
        </p:blipFill>
        <p:spPr>
          <a:xfrm rot="-9947829" flipV="1">
            <a:off x="9064625" y="2863850"/>
            <a:ext cx="3159125" cy="4090988"/>
          </a:xfrm>
          <a:prstGeom prst="rect">
            <a:avLst/>
          </a:prstGeom>
          <a:noFill/>
          <a:ln w="9525">
            <a:noFill/>
          </a:ln>
        </p:spPr>
      </p:pic>
      <p:pic>
        <p:nvPicPr>
          <p:cNvPr id="65540" name="淘宝店chenying0907 5963"/>
          <p:cNvPicPr>
            <a:picLocks noChangeAspect="1"/>
          </p:cNvPicPr>
          <p:nvPr/>
        </p:nvPicPr>
        <p:blipFill>
          <a:blip r:embed="rId3"/>
          <a:stretch>
            <a:fillRect/>
          </a:stretch>
        </p:blipFill>
        <p:spPr>
          <a:xfrm>
            <a:off x="0" y="3770313"/>
            <a:ext cx="207963" cy="869950"/>
          </a:xfrm>
          <a:prstGeom prst="rect">
            <a:avLst/>
          </a:prstGeom>
          <a:noFill/>
          <a:ln w="9525">
            <a:noFill/>
          </a:ln>
        </p:spPr>
      </p:pic>
      <p:pic>
        <p:nvPicPr>
          <p:cNvPr id="65541" name="淘宝店chenying0907 5964"/>
          <p:cNvPicPr>
            <a:picLocks noChangeAspect="1"/>
          </p:cNvPicPr>
          <p:nvPr/>
        </p:nvPicPr>
        <p:blipFill>
          <a:blip r:embed="rId4"/>
          <a:stretch>
            <a:fillRect/>
          </a:stretch>
        </p:blipFill>
        <p:spPr>
          <a:xfrm rot="5400000">
            <a:off x="23813" y="-42862"/>
            <a:ext cx="3562350" cy="3652837"/>
          </a:xfrm>
          <a:prstGeom prst="rect">
            <a:avLst/>
          </a:prstGeom>
          <a:noFill/>
          <a:ln w="9525">
            <a:noFill/>
          </a:ln>
        </p:spPr>
      </p:pic>
      <p:sp>
        <p:nvSpPr>
          <p:cNvPr id="5968" name="椭圆 5967"/>
          <p:cNvSpPr/>
          <p:nvPr/>
        </p:nvSpPr>
        <p:spPr>
          <a:xfrm>
            <a:off x="7939088" y="2344738"/>
            <a:ext cx="312738" cy="2698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69" name="椭圆 5968"/>
          <p:cNvSpPr/>
          <p:nvPr/>
        </p:nvSpPr>
        <p:spPr>
          <a:xfrm>
            <a:off x="9348788" y="2360613"/>
            <a:ext cx="225425" cy="177800"/>
          </a:xfrm>
          <a:custGeom>
            <a:avLst/>
            <a:gdLst>
              <a:gd name="connsiteX0" fmla="*/ 0 w 225329"/>
              <a:gd name="connsiteY0" fmla="*/ 67551 h 135102"/>
              <a:gd name="connsiteX1" fmla="*/ 112665 w 225329"/>
              <a:gd name="connsiteY1" fmla="*/ 0 h 135102"/>
              <a:gd name="connsiteX2" fmla="*/ 225330 w 225329"/>
              <a:gd name="connsiteY2" fmla="*/ 67551 h 135102"/>
              <a:gd name="connsiteX3" fmla="*/ 112665 w 225329"/>
              <a:gd name="connsiteY3" fmla="*/ 135102 h 135102"/>
              <a:gd name="connsiteX4" fmla="*/ 0 w 225329"/>
              <a:gd name="connsiteY4" fmla="*/ 67551 h 135102"/>
              <a:gd name="connsiteX0-1" fmla="*/ 44 w 225374"/>
              <a:gd name="connsiteY0-2" fmla="*/ 110582 h 178133"/>
              <a:gd name="connsiteX1-3" fmla="*/ 123466 w 225374"/>
              <a:gd name="connsiteY1-4" fmla="*/ 0 h 178133"/>
              <a:gd name="connsiteX2-5" fmla="*/ 225374 w 225374"/>
              <a:gd name="connsiteY2-6" fmla="*/ 110582 h 178133"/>
              <a:gd name="connsiteX3-7" fmla="*/ 112709 w 225374"/>
              <a:gd name="connsiteY3-8" fmla="*/ 178133 h 178133"/>
              <a:gd name="connsiteX4-9" fmla="*/ 44 w 225374"/>
              <a:gd name="connsiteY4-10" fmla="*/ 110582 h 17813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5374" h="178133">
                <a:moveTo>
                  <a:pt x="44" y="110582"/>
                </a:moveTo>
                <a:cubicBezTo>
                  <a:pt x="1837" y="80893"/>
                  <a:pt x="61243" y="0"/>
                  <a:pt x="123466" y="0"/>
                </a:cubicBezTo>
                <a:cubicBezTo>
                  <a:pt x="185689" y="0"/>
                  <a:pt x="225374" y="73275"/>
                  <a:pt x="225374" y="110582"/>
                </a:cubicBezTo>
                <a:cubicBezTo>
                  <a:pt x="225374" y="147889"/>
                  <a:pt x="174932" y="178133"/>
                  <a:pt x="112709" y="178133"/>
                </a:cubicBezTo>
                <a:cubicBezTo>
                  <a:pt x="50486" y="178133"/>
                  <a:pt x="-1749" y="140271"/>
                  <a:pt x="44" y="110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0" name="椭圆 5969"/>
          <p:cNvSpPr/>
          <p:nvPr/>
        </p:nvSpPr>
        <p:spPr>
          <a:xfrm>
            <a:off x="7551738" y="3317875"/>
            <a:ext cx="65088" cy="1587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1" name="椭圆 5970"/>
          <p:cNvSpPr/>
          <p:nvPr/>
        </p:nvSpPr>
        <p:spPr>
          <a:xfrm>
            <a:off x="9659938" y="4962525"/>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2" name="椭圆 5971"/>
          <p:cNvSpPr/>
          <p:nvPr/>
        </p:nvSpPr>
        <p:spPr>
          <a:xfrm>
            <a:off x="5475288" y="4832350"/>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3" name="椭圆 5972"/>
          <p:cNvSpPr/>
          <p:nvPr/>
        </p:nvSpPr>
        <p:spPr>
          <a:xfrm>
            <a:off x="5788025" y="2282825"/>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4" name="椭圆 5973"/>
          <p:cNvSpPr/>
          <p:nvPr/>
        </p:nvSpPr>
        <p:spPr>
          <a:xfrm>
            <a:off x="8497888" y="1520825"/>
            <a:ext cx="112713" cy="1936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5" name="椭圆 5974"/>
          <p:cNvSpPr/>
          <p:nvPr/>
        </p:nvSpPr>
        <p:spPr>
          <a:xfrm>
            <a:off x="8810625" y="3746500"/>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6" name="椭圆 5975"/>
          <p:cNvSpPr/>
          <p:nvPr/>
        </p:nvSpPr>
        <p:spPr>
          <a:xfrm>
            <a:off x="11360150" y="4843463"/>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7" name="椭圆 5976"/>
          <p:cNvSpPr/>
          <p:nvPr/>
        </p:nvSpPr>
        <p:spPr>
          <a:xfrm>
            <a:off x="9821863" y="6026150"/>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8" name="椭圆 5977"/>
          <p:cNvSpPr/>
          <p:nvPr/>
        </p:nvSpPr>
        <p:spPr>
          <a:xfrm>
            <a:off x="10144125" y="3476625"/>
            <a:ext cx="150813" cy="144463"/>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1148 w 165968"/>
              <a:gd name="connsiteY0-2" fmla="*/ 60242 h 141999"/>
              <a:gd name="connsiteX1-3" fmla="*/ 81831 w 165968"/>
              <a:gd name="connsiteY1-4" fmla="*/ 0 h 141999"/>
              <a:gd name="connsiteX2-5" fmla="*/ 162514 w 165968"/>
              <a:gd name="connsiteY2-6" fmla="*/ 60242 h 141999"/>
              <a:gd name="connsiteX3-7" fmla="*/ 135619 w 165968"/>
              <a:gd name="connsiteY3-8" fmla="*/ 141999 h 141999"/>
              <a:gd name="connsiteX4-9" fmla="*/ 1148 w 165968"/>
              <a:gd name="connsiteY4-10" fmla="*/ 60242 h 141999"/>
              <a:gd name="connsiteX0-11" fmla="*/ 997 w 151606"/>
              <a:gd name="connsiteY0-12" fmla="*/ 104235 h 144329"/>
              <a:gd name="connsiteX1-13" fmla="*/ 70923 w 151606"/>
              <a:gd name="connsiteY1-14" fmla="*/ 963 h 144329"/>
              <a:gd name="connsiteX2-15" fmla="*/ 151606 w 151606"/>
              <a:gd name="connsiteY2-16" fmla="*/ 61205 h 144329"/>
              <a:gd name="connsiteX3-17" fmla="*/ 124711 w 151606"/>
              <a:gd name="connsiteY3-18" fmla="*/ 142962 h 144329"/>
              <a:gd name="connsiteX4-19" fmla="*/ 997 w 151606"/>
              <a:gd name="connsiteY4-20" fmla="*/ 104235 h 1443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51606" h="144329">
                <a:moveTo>
                  <a:pt x="997" y="104235"/>
                </a:moveTo>
                <a:cubicBezTo>
                  <a:pt x="-7968" y="80569"/>
                  <a:pt x="45822" y="8135"/>
                  <a:pt x="70923" y="963"/>
                </a:cubicBezTo>
                <a:cubicBezTo>
                  <a:pt x="96024" y="-6209"/>
                  <a:pt x="151606" y="27934"/>
                  <a:pt x="151606" y="61205"/>
                </a:cubicBezTo>
                <a:cubicBezTo>
                  <a:pt x="151606" y="94476"/>
                  <a:pt x="149812" y="135790"/>
                  <a:pt x="124711" y="142962"/>
                </a:cubicBezTo>
                <a:cubicBezTo>
                  <a:pt x="99610" y="150134"/>
                  <a:pt x="9962" y="127901"/>
                  <a:pt x="997" y="1042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79" name="椭圆 5978"/>
          <p:cNvSpPr/>
          <p:nvPr/>
        </p:nvSpPr>
        <p:spPr>
          <a:xfrm>
            <a:off x="5067300" y="1928813"/>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0" name="椭圆 5979"/>
          <p:cNvSpPr/>
          <p:nvPr/>
        </p:nvSpPr>
        <p:spPr>
          <a:xfrm>
            <a:off x="3529013" y="3111500"/>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1" name="椭圆 5980"/>
          <p:cNvSpPr/>
          <p:nvPr/>
        </p:nvSpPr>
        <p:spPr>
          <a:xfrm>
            <a:off x="3840163" y="561975"/>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2" name="椭圆 5981"/>
          <p:cNvSpPr/>
          <p:nvPr/>
        </p:nvSpPr>
        <p:spPr>
          <a:xfrm>
            <a:off x="2646363" y="2767013"/>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3" name="椭圆 5982"/>
          <p:cNvSpPr/>
          <p:nvPr/>
        </p:nvSpPr>
        <p:spPr>
          <a:xfrm>
            <a:off x="1108075" y="3951288"/>
            <a:ext cx="161925" cy="1190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4" name="椭圆 5983"/>
          <p:cNvSpPr/>
          <p:nvPr/>
        </p:nvSpPr>
        <p:spPr>
          <a:xfrm>
            <a:off x="1419225" y="1401763"/>
            <a:ext cx="161925" cy="1190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5" name="椭圆 5984"/>
          <p:cNvSpPr/>
          <p:nvPr/>
        </p:nvSpPr>
        <p:spPr>
          <a:xfrm>
            <a:off x="7864475" y="5413375"/>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6" name="椭圆 5985"/>
          <p:cNvSpPr/>
          <p:nvPr/>
        </p:nvSpPr>
        <p:spPr>
          <a:xfrm>
            <a:off x="6326188" y="6597650"/>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7" name="椭圆 5986"/>
          <p:cNvSpPr/>
          <p:nvPr/>
        </p:nvSpPr>
        <p:spPr>
          <a:xfrm>
            <a:off x="6637338" y="4048125"/>
            <a:ext cx="161925" cy="1190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8" name="椭圆 5987"/>
          <p:cNvSpPr/>
          <p:nvPr/>
        </p:nvSpPr>
        <p:spPr>
          <a:xfrm>
            <a:off x="6992938" y="1971675"/>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89" name="椭圆 5988"/>
          <p:cNvSpPr/>
          <p:nvPr/>
        </p:nvSpPr>
        <p:spPr>
          <a:xfrm>
            <a:off x="5454650" y="3154363"/>
            <a:ext cx="182563" cy="163513"/>
          </a:xfrm>
          <a:custGeom>
            <a:avLst/>
            <a:gdLst>
              <a:gd name="connsiteX0" fmla="*/ 0 w 161365"/>
              <a:gd name="connsiteY0" fmla="*/ 60242 h 120484"/>
              <a:gd name="connsiteX1" fmla="*/ 80683 w 161365"/>
              <a:gd name="connsiteY1" fmla="*/ 0 h 120484"/>
              <a:gd name="connsiteX2" fmla="*/ 161366 w 161365"/>
              <a:gd name="connsiteY2" fmla="*/ 60242 h 120484"/>
              <a:gd name="connsiteX3" fmla="*/ 80683 w 161365"/>
              <a:gd name="connsiteY3" fmla="*/ 120484 h 120484"/>
              <a:gd name="connsiteX4" fmla="*/ 0 w 161365"/>
              <a:gd name="connsiteY4" fmla="*/ 60242 h 120484"/>
              <a:gd name="connsiteX0-1" fmla="*/ 0 w 182881"/>
              <a:gd name="connsiteY0-2" fmla="*/ 60321 h 120685"/>
              <a:gd name="connsiteX1-3" fmla="*/ 80683 w 182881"/>
              <a:gd name="connsiteY1-4" fmla="*/ 79 h 120685"/>
              <a:gd name="connsiteX2-5" fmla="*/ 182881 w 182881"/>
              <a:gd name="connsiteY2-6" fmla="*/ 71079 h 120685"/>
              <a:gd name="connsiteX3-7" fmla="*/ 80683 w 182881"/>
              <a:gd name="connsiteY3-8" fmla="*/ 120563 h 120685"/>
              <a:gd name="connsiteX4-9" fmla="*/ 0 w 182881"/>
              <a:gd name="connsiteY4-10" fmla="*/ 60321 h 120685"/>
              <a:gd name="connsiteX0-11" fmla="*/ 45 w 182926"/>
              <a:gd name="connsiteY0-12" fmla="*/ 60309 h 163620"/>
              <a:gd name="connsiteX1-13" fmla="*/ 80728 w 182926"/>
              <a:gd name="connsiteY1-14" fmla="*/ 67 h 163620"/>
              <a:gd name="connsiteX2-15" fmla="*/ 182926 w 182926"/>
              <a:gd name="connsiteY2-16" fmla="*/ 71067 h 163620"/>
              <a:gd name="connsiteX3-17" fmla="*/ 91485 w 182926"/>
              <a:gd name="connsiteY3-18" fmla="*/ 163582 h 163620"/>
              <a:gd name="connsiteX4-19" fmla="*/ 45 w 182926"/>
              <a:gd name="connsiteY4-20" fmla="*/ 60309 h 16362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2926" h="163620">
                <a:moveTo>
                  <a:pt x="45" y="60309"/>
                </a:moveTo>
                <a:cubicBezTo>
                  <a:pt x="-1748" y="33057"/>
                  <a:pt x="50248" y="-1726"/>
                  <a:pt x="80728" y="67"/>
                </a:cubicBezTo>
                <a:cubicBezTo>
                  <a:pt x="111208" y="1860"/>
                  <a:pt x="182926" y="37796"/>
                  <a:pt x="182926" y="71067"/>
                </a:cubicBezTo>
                <a:cubicBezTo>
                  <a:pt x="182926" y="104338"/>
                  <a:pt x="121965" y="165375"/>
                  <a:pt x="91485" y="163582"/>
                </a:cubicBezTo>
                <a:cubicBezTo>
                  <a:pt x="61005" y="161789"/>
                  <a:pt x="1838" y="87562"/>
                  <a:pt x="45" y="603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990" name="椭圆 5989"/>
          <p:cNvSpPr/>
          <p:nvPr/>
        </p:nvSpPr>
        <p:spPr>
          <a:xfrm>
            <a:off x="5765800" y="604838"/>
            <a:ext cx="161925"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6006" name="椭圆 6005"/>
          <p:cNvSpPr/>
          <p:nvPr/>
        </p:nvSpPr>
        <p:spPr>
          <a:xfrm>
            <a:off x="6992938" y="4081463"/>
            <a:ext cx="160338"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pic>
        <p:nvPicPr>
          <p:cNvPr id="65566" name="淘宝店chenying0907 6025"/>
          <p:cNvPicPr>
            <a:picLocks noChangeAspect="1"/>
          </p:cNvPicPr>
          <p:nvPr/>
        </p:nvPicPr>
        <p:blipFill>
          <a:blip r:embed="rId2"/>
          <a:stretch>
            <a:fillRect/>
          </a:stretch>
        </p:blipFill>
        <p:spPr>
          <a:xfrm rot="-3600000" flipH="1" flipV="1">
            <a:off x="1901825" y="2792413"/>
            <a:ext cx="1720850" cy="2225675"/>
          </a:xfrm>
          <a:prstGeom prst="rect">
            <a:avLst/>
          </a:prstGeom>
          <a:noFill/>
          <a:ln w="9525">
            <a:noFill/>
          </a:ln>
        </p:spPr>
      </p:pic>
      <p:grpSp>
        <p:nvGrpSpPr>
          <p:cNvPr id="2" name="淘宝店chenying0907 1"/>
          <p:cNvGrpSpPr/>
          <p:nvPr/>
        </p:nvGrpSpPr>
        <p:grpSpPr>
          <a:xfrm>
            <a:off x="2646363" y="1884363"/>
            <a:ext cx="7413625" cy="3351212"/>
            <a:chOff x="2756314" y="1948458"/>
            <a:chExt cx="7413367" cy="3349809"/>
          </a:xfrm>
        </p:grpSpPr>
        <p:grpSp>
          <p:nvGrpSpPr>
            <p:cNvPr id="65568" name="淘宝店chenying0907 6019"/>
            <p:cNvGrpSpPr/>
            <p:nvPr/>
          </p:nvGrpSpPr>
          <p:grpSpPr>
            <a:xfrm rot="-5400000">
              <a:off x="4788091" y="-83323"/>
              <a:ext cx="3349809" cy="7413367"/>
              <a:chOff x="7210222" y="3140035"/>
              <a:chExt cx="1770664" cy="3272488"/>
            </a:xfrm>
          </p:grpSpPr>
          <p:sp>
            <p:nvSpPr>
              <p:cNvPr id="6021" name="淘宝店chenying0907 6020"/>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6022" name="淘宝店chenying0907 6021"/>
              <p:cNvSpPr/>
              <p:nvPr/>
            </p:nvSpPr>
            <p:spPr>
              <a:xfrm>
                <a:off x="7210222" y="3140035"/>
                <a:ext cx="1770664" cy="3272488"/>
              </a:xfrm>
              <a:prstGeom prst="rect">
                <a:avLst/>
              </a:prstGeom>
              <a:blipFill>
                <a:blip r:embed="rId5">
                  <a:alphaModFix amt="26000"/>
                  <a:extLst>
                    <a:ext uri="{BEBA8EAE-BF5A-486C-A8C5-ECC9F3942E4B}">
                      <a14:imgProps xmlns:a14="http://schemas.microsoft.com/office/drawing/2010/main">
                        <a14:imgLayer r:embed="rId6">
                          <a14:imgEffect>
                            <a14:brightnessContrast bright="18000"/>
                          </a14:imgEffect>
                          <a14:imgEffect>
                            <a14:colorTemperature colorTemp="4682"/>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grpSp>
          <p:nvGrpSpPr>
            <p:cNvPr id="65571" name="淘宝店chenying0907 6011"/>
            <p:cNvGrpSpPr/>
            <p:nvPr/>
          </p:nvGrpSpPr>
          <p:grpSpPr>
            <a:xfrm>
              <a:off x="3134359" y="2827554"/>
              <a:ext cx="1520414" cy="1520414"/>
              <a:chOff x="6289903" y="1763607"/>
              <a:chExt cx="1520414" cy="1520414"/>
            </a:xfrm>
          </p:grpSpPr>
          <p:sp>
            <p:nvSpPr>
              <p:cNvPr id="5992" name="淘宝店chenying0907 5991"/>
              <p:cNvSpPr/>
              <p:nvPr/>
            </p:nvSpPr>
            <p:spPr>
              <a:xfrm>
                <a:off x="6289903" y="1763607"/>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5994" name="直接连接符 5993"/>
              <p:cNvCxnSpPr/>
              <p:nvPr/>
            </p:nvCxnSpPr>
            <p:spPr>
              <a:xfrm>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5" name="直接连接符 5994"/>
              <p:cNvCxnSpPr/>
              <p:nvPr/>
            </p:nvCxnSpPr>
            <p:spPr>
              <a:xfrm flipH="1">
                <a:off x="6289903" y="1763607"/>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5999" name="直接连接符 5998"/>
              <p:cNvCxnSpPr>
                <a:stCxn id="5992" idx="3"/>
                <a:endCxn id="5992" idx="1"/>
              </p:cNvCxnSpPr>
              <p:nvPr/>
            </p:nvCxnSpPr>
            <p:spPr>
              <a:xfrm flipH="1">
                <a:off x="6289903" y="2523814"/>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2" name="直接连接符 6001"/>
              <p:cNvCxnSpPr>
                <a:stCxn id="5992" idx="0"/>
                <a:endCxn id="5992" idx="2"/>
              </p:cNvCxnSpPr>
              <p:nvPr/>
            </p:nvCxnSpPr>
            <p:spPr>
              <a:xfrm>
                <a:off x="7050110" y="1763607"/>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5577" name="淘宝店chenying0907 6012"/>
            <p:cNvGrpSpPr/>
            <p:nvPr/>
          </p:nvGrpSpPr>
          <p:grpSpPr>
            <a:xfrm>
              <a:off x="4770967" y="2827554"/>
              <a:ext cx="1520414" cy="1520414"/>
              <a:chOff x="6289903" y="3511246"/>
              <a:chExt cx="1520414" cy="1520414"/>
            </a:xfrm>
          </p:grpSpPr>
          <p:sp>
            <p:nvSpPr>
              <p:cNvPr id="6007" name="淘宝店chenying0907 6006"/>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6008" name="直接连接符 6007"/>
              <p:cNvCxnSpPr>
                <a:stCxn id="5992" idx="0"/>
                <a:endCxn id="5992" idx="2"/>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09" name="直接连接符 6008"/>
              <p:cNvCxnSpPr>
                <a:stCxn id="5992" idx="0"/>
                <a:endCxn id="5992" idx="2"/>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0" name="直接连接符 6009"/>
              <p:cNvCxnSpPr>
                <a:stCxn id="6007" idx="3"/>
                <a:endCxn id="6007"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011" name="直接连接符 6010"/>
              <p:cNvCxnSpPr>
                <a:stCxn id="6007" idx="0"/>
                <a:endCxn id="6007"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5583" name="淘宝店chenying0907 68"/>
            <p:cNvGrpSpPr/>
            <p:nvPr/>
          </p:nvGrpSpPr>
          <p:grpSpPr>
            <a:xfrm>
              <a:off x="6430433" y="2827554"/>
              <a:ext cx="1520414" cy="1520414"/>
              <a:chOff x="6289903" y="3511246"/>
              <a:chExt cx="1520414" cy="1520414"/>
            </a:xfrm>
          </p:grpSpPr>
          <p:sp>
            <p:nvSpPr>
              <p:cNvPr id="70" name="淘宝店chenying0907 69"/>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71" name="直接连接符 70"/>
              <p:cNvCxnSpPr>
                <a:stCxn id="6007" idx="0"/>
                <a:endCxn id="6007" idx="2"/>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2" name="直接连接符 71"/>
              <p:cNvCxnSpPr>
                <a:stCxn id="6007" idx="0"/>
                <a:endCxn id="6007" idx="2"/>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3" name="直接连接符 72"/>
              <p:cNvCxnSpPr>
                <a:stCxn id="70" idx="3"/>
                <a:endCxn id="70"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74" name="直接连接符 73"/>
              <p:cNvCxnSpPr>
                <a:stCxn id="70" idx="0"/>
                <a:endCxn id="70"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nvGrpSpPr>
            <p:cNvPr id="65589" name="淘宝店chenying0907 74"/>
            <p:cNvGrpSpPr/>
            <p:nvPr/>
          </p:nvGrpSpPr>
          <p:grpSpPr>
            <a:xfrm>
              <a:off x="8101188" y="2827554"/>
              <a:ext cx="1520414" cy="1520414"/>
              <a:chOff x="6289903" y="3511246"/>
              <a:chExt cx="1520414" cy="1520414"/>
            </a:xfrm>
          </p:grpSpPr>
          <p:sp>
            <p:nvSpPr>
              <p:cNvPr id="76" name="淘宝店chenying0907 75"/>
              <p:cNvSpPr/>
              <p:nvPr/>
            </p:nvSpPr>
            <p:spPr>
              <a:xfrm>
                <a:off x="6289903" y="3511246"/>
                <a:ext cx="1520414" cy="1520414"/>
              </a:xfrm>
              <a:prstGeom prst="rect">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77" name="直接连接符 76"/>
              <p:cNvCxnSpPr>
                <a:stCxn id="70" idx="0"/>
                <a:endCxn id="70" idx="2"/>
              </p:cNvCxnSpPr>
              <p:nvPr/>
            </p:nvCxnSpPr>
            <p:spPr>
              <a:xfrm>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8" name="直接连接符 77"/>
              <p:cNvCxnSpPr>
                <a:stCxn id="70" idx="0"/>
                <a:endCxn id="70" idx="2"/>
              </p:cNvCxnSpPr>
              <p:nvPr/>
            </p:nvCxnSpPr>
            <p:spPr>
              <a:xfrm flipH="1">
                <a:off x="6289903" y="3511246"/>
                <a:ext cx="1520414" cy="1520414"/>
              </a:xfrm>
              <a:prstGeom prst="line">
                <a:avLst/>
              </a:prstGeom>
            </p:spPr>
            <p:style>
              <a:lnRef idx="1">
                <a:schemeClr val="accent3"/>
              </a:lnRef>
              <a:fillRef idx="0">
                <a:schemeClr val="accent3"/>
              </a:fillRef>
              <a:effectRef idx="0">
                <a:schemeClr val="accent3"/>
              </a:effectRef>
              <a:fontRef idx="minor">
                <a:schemeClr val="tx1"/>
              </a:fontRef>
            </p:style>
          </p:cxnSp>
          <p:cxnSp>
            <p:nvCxnSpPr>
              <p:cNvPr id="79" name="直接连接符 78"/>
              <p:cNvCxnSpPr>
                <a:stCxn id="76" idx="3"/>
                <a:endCxn id="76" idx="1"/>
              </p:cNvCxnSpPr>
              <p:nvPr/>
            </p:nvCxnSpPr>
            <p:spPr>
              <a:xfrm flipH="1">
                <a:off x="6289903" y="4271453"/>
                <a:ext cx="152041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80" name="直接连接符 79"/>
              <p:cNvCxnSpPr>
                <a:stCxn id="76" idx="0"/>
                <a:endCxn id="76" idx="2"/>
              </p:cNvCxnSpPr>
              <p:nvPr/>
            </p:nvCxnSpPr>
            <p:spPr>
              <a:xfrm>
                <a:off x="7050110" y="3511246"/>
                <a:ext cx="0" cy="1520414"/>
              </a:xfrm>
              <a:prstGeom prst="line">
                <a:avLst/>
              </a:prstGeom>
            </p:spPr>
            <p:style>
              <a:lnRef idx="1">
                <a:schemeClr val="accent3"/>
              </a:lnRef>
              <a:fillRef idx="0">
                <a:schemeClr val="accent3"/>
              </a:fillRef>
              <a:effectRef idx="0">
                <a:schemeClr val="accent3"/>
              </a:effectRef>
              <a:fontRef idx="minor">
                <a:schemeClr val="tx1"/>
              </a:fontRef>
            </p:style>
          </p:cxnSp>
        </p:grpSp>
      </p:grpSp>
      <p:sp>
        <p:nvSpPr>
          <p:cNvPr id="6015" name="文本框 6014"/>
          <p:cNvSpPr txBox="1"/>
          <p:nvPr/>
        </p:nvSpPr>
        <p:spPr>
          <a:xfrm>
            <a:off x="6384925" y="2941638"/>
            <a:ext cx="1662113" cy="1520825"/>
          </a:xfrm>
          <a:prstGeom prst="rect">
            <a:avLst/>
          </a:prstGeom>
          <a:noFill/>
          <a:ln w="9525">
            <a:noFill/>
          </a:ln>
        </p:spPr>
        <p:txBody>
          <a:bodyPr vert="eaVert" wrap="square" anchor="t">
            <a:spAutoFit/>
          </a:bodyPr>
          <a:p>
            <a:r>
              <a:rPr lang="zh-CN" altLang="en-US" sz="9600" dirty="0">
                <a:latin typeface="方正行楷繁体" pitchFamily="65" charset="-122"/>
                <a:ea typeface="方正行楷繁体" pitchFamily="65" charset="-122"/>
              </a:rPr>
              <a:t>观</a:t>
            </a:r>
            <a:endParaRPr lang="zh-CN" altLang="en-US" sz="9600" dirty="0">
              <a:latin typeface="方正行楷繁体" pitchFamily="65" charset="-122"/>
              <a:ea typeface="方正行楷繁体" pitchFamily="65" charset="-122"/>
            </a:endParaRPr>
          </a:p>
        </p:txBody>
      </p:sp>
      <p:sp>
        <p:nvSpPr>
          <p:cNvPr id="81" name="文本框 80"/>
          <p:cNvSpPr txBox="1"/>
          <p:nvPr/>
        </p:nvSpPr>
        <p:spPr>
          <a:xfrm>
            <a:off x="8010525" y="2941638"/>
            <a:ext cx="1662113" cy="1520825"/>
          </a:xfrm>
          <a:prstGeom prst="rect">
            <a:avLst/>
          </a:prstGeom>
          <a:noFill/>
          <a:ln w="9525">
            <a:noFill/>
          </a:ln>
        </p:spPr>
        <p:txBody>
          <a:bodyPr vert="eaVert" wrap="square" anchor="t">
            <a:spAutoFit/>
          </a:bodyPr>
          <a:p>
            <a:r>
              <a:rPr lang="zh-CN" altLang="en-US" sz="9600" dirty="0">
                <a:latin typeface="方正行楷繁体" pitchFamily="65" charset="-122"/>
                <a:ea typeface="方正行楷繁体" pitchFamily="65" charset="-122"/>
              </a:rPr>
              <a:t>赏</a:t>
            </a:r>
            <a:endParaRPr lang="zh-CN" altLang="en-US" sz="9600" dirty="0">
              <a:latin typeface="方正行楷繁体" pitchFamily="65" charset="-122"/>
              <a:ea typeface="方正行楷繁体" pitchFamily="65" charset="-122"/>
            </a:endParaRPr>
          </a:p>
        </p:txBody>
      </p:sp>
      <p:sp>
        <p:nvSpPr>
          <p:cNvPr id="82" name="文本框 81"/>
          <p:cNvSpPr txBox="1"/>
          <p:nvPr/>
        </p:nvSpPr>
        <p:spPr>
          <a:xfrm>
            <a:off x="4606925" y="2892425"/>
            <a:ext cx="1660525" cy="1520825"/>
          </a:xfrm>
          <a:prstGeom prst="rect">
            <a:avLst/>
          </a:prstGeom>
          <a:noFill/>
          <a:ln w="9525">
            <a:noFill/>
          </a:ln>
        </p:spPr>
        <p:txBody>
          <a:bodyPr vert="eaVert" wrap="square" anchor="t">
            <a:spAutoFit/>
          </a:bodyPr>
          <a:p>
            <a:r>
              <a:rPr lang="zh-CN" altLang="en-US" sz="9600" dirty="0">
                <a:latin typeface="方正行楷繁体" pitchFamily="65" charset="-122"/>
                <a:ea typeface="方正行楷繁体" pitchFamily="65" charset="-122"/>
              </a:rPr>
              <a:t>谢</a:t>
            </a:r>
            <a:endParaRPr lang="zh-CN" altLang="en-US" sz="9600" dirty="0">
              <a:latin typeface="方正行楷繁体" pitchFamily="65" charset="-122"/>
              <a:ea typeface="方正行楷繁体" pitchFamily="65" charset="-122"/>
            </a:endParaRPr>
          </a:p>
        </p:txBody>
      </p:sp>
      <p:grpSp>
        <p:nvGrpSpPr>
          <p:cNvPr id="4" name="淘宝店chenying0907 3"/>
          <p:cNvGrpSpPr/>
          <p:nvPr/>
        </p:nvGrpSpPr>
        <p:grpSpPr>
          <a:xfrm>
            <a:off x="7110413" y="4614863"/>
            <a:ext cx="2814637" cy="338137"/>
            <a:chOff x="7110468" y="4614231"/>
            <a:chExt cx="2814883" cy="338554"/>
          </a:xfrm>
        </p:grpSpPr>
        <p:sp>
          <p:nvSpPr>
            <p:cNvPr id="65599" name="文本框 6015"/>
            <p:cNvSpPr txBox="1"/>
            <p:nvPr/>
          </p:nvSpPr>
          <p:spPr>
            <a:xfrm>
              <a:off x="7110468" y="4614231"/>
              <a:ext cx="2814883" cy="338554"/>
            </a:xfrm>
            <a:prstGeom prst="rect">
              <a:avLst/>
            </a:prstGeom>
            <a:noFill/>
            <a:ln w="9525">
              <a:noFill/>
            </a:ln>
          </p:spPr>
          <p:txBody>
            <a:bodyPr wrap="square" anchor="t">
              <a:spAutoFit/>
            </a:bodyPr>
            <a:p>
              <a:r>
                <a:rPr lang="en-US" altLang="zh-CN" sz="1600" dirty="0">
                  <a:latin typeface="方正行楷繁体" pitchFamily="65" charset="-122"/>
                  <a:ea typeface="方正行楷繁体" pitchFamily="65" charset="-122"/>
                </a:rPr>
                <a:t>blue        </a:t>
              </a:r>
              <a:r>
                <a:rPr lang="en-US" altLang="zh-CN" sz="1600" dirty="0">
                  <a:solidFill>
                    <a:srgbClr val="AF5558"/>
                  </a:solidFill>
                  <a:latin typeface="方正行楷繁体" pitchFamily="65" charset="-122"/>
                  <a:ea typeface="方正行楷繁体" pitchFamily="65" charset="-122"/>
                </a:rPr>
                <a:t>CHENYING0907</a:t>
              </a:r>
              <a:endParaRPr lang="zh-CN" altLang="en-US" sz="1600" dirty="0">
                <a:solidFill>
                  <a:srgbClr val="AF5558"/>
                </a:solidFill>
                <a:latin typeface="方正行楷繁体" pitchFamily="65" charset="-122"/>
                <a:ea typeface="方正行楷繁体" pitchFamily="65" charset="-122"/>
              </a:endParaRPr>
            </a:p>
          </p:txBody>
        </p:sp>
        <p:cxnSp>
          <p:nvCxnSpPr>
            <p:cNvPr id="83" name="直接连接符 82"/>
            <p:cNvCxnSpPr>
              <a:stCxn id="76" idx="0"/>
              <a:endCxn id="76" idx="2"/>
            </p:cNvCxnSpPr>
            <p:nvPr/>
          </p:nvCxnSpPr>
          <p:spPr>
            <a:xfrm flipH="1">
              <a:off x="7670949" y="4798899"/>
              <a:ext cx="418950" cy="0"/>
            </a:xfrm>
            <a:prstGeom prst="line">
              <a:avLst/>
            </a:prstGeom>
          </p:spPr>
          <p:style>
            <a:lnRef idx="1">
              <a:schemeClr val="dk1"/>
            </a:lnRef>
            <a:fillRef idx="0">
              <a:schemeClr val="dk1"/>
            </a:fillRef>
            <a:effectRef idx="0">
              <a:schemeClr val="dk1"/>
            </a:effectRef>
            <a:fontRef idx="minor">
              <a:schemeClr val="tx1"/>
            </a:fontRef>
          </p:style>
        </p:cxnSp>
      </p:grpSp>
      <p:sp>
        <p:nvSpPr>
          <p:cNvPr id="6014" name="文本框 6013"/>
          <p:cNvSpPr txBox="1"/>
          <p:nvPr/>
        </p:nvSpPr>
        <p:spPr>
          <a:xfrm>
            <a:off x="2963863" y="2892425"/>
            <a:ext cx="1662112" cy="1520825"/>
          </a:xfrm>
          <a:prstGeom prst="rect">
            <a:avLst/>
          </a:prstGeom>
          <a:noFill/>
          <a:ln w="9525">
            <a:noFill/>
          </a:ln>
        </p:spPr>
        <p:txBody>
          <a:bodyPr vert="eaVert" wrap="square" anchor="t">
            <a:spAutoFit/>
          </a:bodyPr>
          <a:p>
            <a:r>
              <a:rPr lang="zh-CN" altLang="en-US" sz="9600" dirty="0">
                <a:latin typeface="方正行楷繁体" pitchFamily="65" charset="-122"/>
                <a:ea typeface="方正行楷繁体" pitchFamily="65" charset="-122"/>
              </a:rPr>
              <a:t>谢</a:t>
            </a:r>
            <a:endParaRPr lang="zh-CN" altLang="en-US" sz="9600" dirty="0">
              <a:latin typeface="方正行楷繁体" pitchFamily="65" charset="-122"/>
              <a:ea typeface="方正行楷繁体" pitchFamily="65" charset="-122"/>
            </a:endParaRPr>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6" presetClass="entr" presetSubtype="16" fill="hold" grpId="0" nodeType="afterEffect">
                                  <p:stCondLst>
                                    <p:cond delay="0"/>
                                  </p:stCondLst>
                                  <p:childTnLst>
                                    <p:set>
                                      <p:cBhvr>
                                        <p:cTn id="10" dur="1" fill="hold">
                                          <p:stCondLst>
                                            <p:cond delay="0"/>
                                          </p:stCondLst>
                                        </p:cTn>
                                        <p:tgtEl>
                                          <p:spTgt spid="6014"/>
                                        </p:tgtEl>
                                        <p:attrNameLst>
                                          <p:attrName>style.visibility</p:attrName>
                                        </p:attrNameLst>
                                      </p:cBhvr>
                                      <p:to>
                                        <p:strVal val="visible"/>
                                      </p:to>
                                    </p:set>
                                    <p:animEffect transition="in" filter="circle(in)">
                                      <p:cBhvr>
                                        <p:cTn id="11" dur="1000"/>
                                        <p:tgtEl>
                                          <p:spTgt spid="6014"/>
                                        </p:tgtEl>
                                      </p:cBhvr>
                                    </p:animEffect>
                                  </p:childTnLst>
                                </p:cTn>
                              </p:par>
                            </p:childTnLst>
                          </p:cTn>
                        </p:par>
                        <p:par>
                          <p:cTn id="12" fill="hold">
                            <p:stCondLst>
                              <p:cond delay="1500"/>
                            </p:stCondLst>
                            <p:childTnLst>
                              <p:par>
                                <p:cTn id="13" presetID="6" presetClass="entr" presetSubtype="16" fill="hold" grpId="0" nodeType="after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circle(in)">
                                      <p:cBhvr>
                                        <p:cTn id="15" dur="1000"/>
                                        <p:tgtEl>
                                          <p:spTgt spid="82"/>
                                        </p:tgtEl>
                                      </p:cBhvr>
                                    </p:animEffect>
                                  </p:childTnLst>
                                </p:cTn>
                              </p:par>
                            </p:childTnLst>
                          </p:cTn>
                        </p:par>
                        <p:par>
                          <p:cTn id="16" fill="hold">
                            <p:stCondLst>
                              <p:cond delay="2500"/>
                            </p:stCondLst>
                            <p:childTnLst>
                              <p:par>
                                <p:cTn id="17" presetID="6" presetClass="entr" presetSubtype="16" fill="hold" grpId="0" nodeType="afterEffect">
                                  <p:stCondLst>
                                    <p:cond delay="0"/>
                                  </p:stCondLst>
                                  <p:childTnLst>
                                    <p:set>
                                      <p:cBhvr>
                                        <p:cTn id="18" dur="1" fill="hold">
                                          <p:stCondLst>
                                            <p:cond delay="0"/>
                                          </p:stCondLst>
                                        </p:cTn>
                                        <p:tgtEl>
                                          <p:spTgt spid="6015"/>
                                        </p:tgtEl>
                                        <p:attrNameLst>
                                          <p:attrName>style.visibility</p:attrName>
                                        </p:attrNameLst>
                                      </p:cBhvr>
                                      <p:to>
                                        <p:strVal val="visible"/>
                                      </p:to>
                                    </p:set>
                                    <p:animEffect transition="in" filter="circle(in)">
                                      <p:cBhvr>
                                        <p:cTn id="19" dur="1000"/>
                                        <p:tgtEl>
                                          <p:spTgt spid="6015"/>
                                        </p:tgtEl>
                                      </p:cBhvr>
                                    </p:animEffect>
                                  </p:childTnLst>
                                </p:cTn>
                              </p:par>
                            </p:childTnLst>
                          </p:cTn>
                        </p:par>
                        <p:par>
                          <p:cTn id="20" fill="hold">
                            <p:stCondLst>
                              <p:cond delay="3500"/>
                            </p:stCondLst>
                            <p:childTnLst>
                              <p:par>
                                <p:cTn id="21" presetID="6" presetClass="entr" presetSubtype="16" fill="hold" grpId="0" nodeType="after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circle(in)">
                                      <p:cBhvr>
                                        <p:cTn id="23" dur="1000"/>
                                        <p:tgtEl>
                                          <p:spTgt spid="81"/>
                                        </p:tgtEl>
                                      </p:cBhvr>
                                    </p:animEffect>
                                  </p:childTnLst>
                                </p:cTn>
                              </p:par>
                            </p:childTnLst>
                          </p:cTn>
                        </p:par>
                        <p:par>
                          <p:cTn id="24" fill="hold">
                            <p:stCondLst>
                              <p:cond delay="4500"/>
                            </p:stCondLst>
                            <p:childTnLst>
                              <p:par>
                                <p:cTn id="25" presetID="6" presetClass="entr" presetSubtype="16"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circle(in)">
                                      <p:cBhvr>
                                        <p:cTn id="2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15" grpId="0"/>
      <p:bldP spid="81" grpId="0"/>
      <p:bldP spid="82" grpId="0"/>
      <p:bldP spid="601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extBox 9"/>
          <p:cNvSpPr txBox="1"/>
          <p:nvPr/>
        </p:nvSpPr>
        <p:spPr>
          <a:xfrm>
            <a:off x="6105525" y="1373188"/>
            <a:ext cx="1106488" cy="3138487"/>
          </a:xfrm>
          <a:prstGeom prst="rect">
            <a:avLst/>
          </a:prstGeom>
          <a:noFill/>
          <a:ln w="9525">
            <a:noFill/>
          </a:ln>
        </p:spPr>
        <p:txBody>
          <a:bodyPr vert="eaVert" wrap="square" anchor="t">
            <a:spAutoFit/>
          </a:bodyPr>
          <a:p>
            <a:pPr>
              <a:lnSpc>
                <a:spcPct val="150000"/>
              </a:lnSpc>
            </a:pPr>
            <a:r>
              <a:rPr lang="en-US" altLang="zh-CN" sz="2000" dirty="0">
                <a:latin typeface="等线" panose="02010600030101010101" charset="-122"/>
                <a:ea typeface="等线" panose="02010600030101010101" charset="-122"/>
                <a:sym typeface="等线" panose="02010600030101010101" charset="-122"/>
              </a:rPr>
              <a:t>z</a:t>
            </a:r>
            <a:r>
              <a:rPr lang="zh-CN" altLang="zh-CN" sz="2000" dirty="0">
                <a:latin typeface="方正古隶简体" panose="03000509000000000000" pitchFamily="65" charset="-122"/>
                <a:ea typeface="方正古隶简体" panose="03000509000000000000" pitchFamily="65" charset="-122"/>
                <a:sym typeface="等线" panose="02010600030101010101" charset="-122"/>
              </a:rPr>
              <a:t>主题曲</a:t>
            </a:r>
            <a:r>
              <a:rPr lang="zh-CN" altLang="en-US" sz="2000" dirty="0">
                <a:latin typeface="方正古隶简体" panose="03000509000000000000" pitchFamily="65" charset="-122"/>
                <a:ea typeface="方正古隶简体" panose="03000509000000000000" pitchFamily="65" charset="-122"/>
                <a:sym typeface="等线" panose="02010600030101010101" charset="-122"/>
              </a:rPr>
              <a:t>：</a:t>
            </a:r>
            <a:r>
              <a:rPr lang="zh-CN" altLang="en-US" sz="2000" dirty="0">
                <a:latin typeface="Times New Roman" panose="02020603050405020304" charset="0"/>
                <a:ea typeface="方正古隶简体" panose="03000509000000000000" pitchFamily="65" charset="-122"/>
                <a:sym typeface="等线" panose="02010600030101010101" charset="-122"/>
              </a:rPr>
              <a:t>YOU RAIZE ME UP</a:t>
            </a:r>
            <a:endParaRPr lang="zh-CN" altLang="en-US" sz="2000" dirty="0">
              <a:solidFill>
                <a:srgbClr val="7F7F7F"/>
              </a:solidFill>
              <a:latin typeface="Times New Roman" panose="02020603050405020304" charset="0"/>
              <a:ea typeface="方正古隶简体" panose="03000509000000000000" pitchFamily="65" charset="-122"/>
            </a:endParaRPr>
          </a:p>
        </p:txBody>
      </p:sp>
      <p:pic>
        <p:nvPicPr>
          <p:cNvPr id="15" name="图片 14"/>
          <p:cNvPicPr>
            <a:picLocks noChangeAspect="1"/>
          </p:cNvPicPr>
          <p:nvPr/>
        </p:nvPicPr>
        <p:blipFill>
          <a:blip r:embed="rId1"/>
          <a:srcRect l="32993" t="4407"/>
          <a:stretch>
            <a:fillRect/>
          </a:stretch>
        </p:blipFill>
        <p:spPr>
          <a:xfrm>
            <a:off x="8275638" y="2667000"/>
            <a:ext cx="3916362" cy="4191000"/>
          </a:xfrm>
          <a:prstGeom prst="rect">
            <a:avLst/>
          </a:prstGeom>
          <a:noFill/>
          <a:ln w="9525">
            <a:noFill/>
          </a:ln>
        </p:spPr>
      </p:pic>
      <p:cxnSp>
        <p:nvCxnSpPr>
          <p:cNvPr id="17" name="直接连接符 16"/>
          <p:cNvCxnSpPr/>
          <p:nvPr/>
        </p:nvCxnSpPr>
        <p:spPr>
          <a:xfrm>
            <a:off x="7226300"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rcRect l="24013" t="63232" r="40993" b="5745"/>
          <a:stretch>
            <a:fillRect/>
          </a:stretch>
        </p:blipFill>
        <p:spPr>
          <a:xfrm>
            <a:off x="-22225" y="4995863"/>
            <a:ext cx="4267200" cy="1892300"/>
          </a:xfrm>
          <a:prstGeom prst="rect">
            <a:avLst/>
          </a:prstGeom>
          <a:noFill/>
          <a:ln w="9525">
            <a:noFill/>
          </a:ln>
        </p:spPr>
      </p:pic>
      <p:sp>
        <p:nvSpPr>
          <p:cNvPr id="18" name="椭圆 17"/>
          <p:cNvSpPr/>
          <p:nvPr/>
        </p:nvSpPr>
        <p:spPr>
          <a:xfrm>
            <a:off x="7648575" y="1295400"/>
            <a:ext cx="1808163" cy="1809750"/>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9" name="矩形 18"/>
          <p:cNvSpPr/>
          <p:nvPr/>
        </p:nvSpPr>
        <p:spPr>
          <a:xfrm>
            <a:off x="7935913" y="1557338"/>
            <a:ext cx="1168400" cy="1352550"/>
          </a:xfrm>
          <a:prstGeom prst="rect">
            <a:avLst/>
          </a:prstGeom>
          <a:noFill/>
          <a:ln w="9525">
            <a:noFill/>
          </a:ln>
        </p:spPr>
        <p:txBody>
          <a:bodyPr vert="eaVert" wrap="square" anchor="t">
            <a:spAutoFit/>
          </a:bodyPr>
          <a:p>
            <a:r>
              <a:rPr lang="zh-CN" altLang="en-US" sz="3200" dirty="0">
                <a:solidFill>
                  <a:srgbClr val="FF0000"/>
                </a:solidFill>
                <a:latin typeface="方正字迹-吕建德行楷简体" panose="02010600010101010101" charset="-122"/>
                <a:ea typeface="方正字迹-吕建德行楷简体" panose="02010600010101010101" charset="-122"/>
              </a:rPr>
              <a:t>备用花絮设计</a:t>
            </a:r>
            <a:endParaRPr lang="zh-CN" altLang="en-US" sz="3200" dirty="0">
              <a:solidFill>
                <a:srgbClr val="FF0000"/>
              </a:solidFill>
              <a:latin typeface="方正字迹-吕建德行楷简体" panose="02010600010101010101" charset="-122"/>
              <a:ea typeface="方正字迹-吕建德行楷简体" panose="02010600010101010101" charset="-122"/>
            </a:endParaRPr>
          </a:p>
        </p:txBody>
      </p:sp>
      <p:sp>
        <p:nvSpPr>
          <p:cNvPr id="25" name="TextBox 9"/>
          <p:cNvSpPr txBox="1"/>
          <p:nvPr/>
        </p:nvSpPr>
        <p:spPr>
          <a:xfrm>
            <a:off x="4575175" y="1373188"/>
            <a:ext cx="644525" cy="3138487"/>
          </a:xfrm>
          <a:prstGeom prst="rect">
            <a:avLst/>
          </a:prstGeom>
          <a:noFill/>
          <a:ln w="9525">
            <a:noFill/>
          </a:ln>
        </p:spPr>
        <p:txBody>
          <a:bodyPr vert="eaVert" wrap="square" anchor="t">
            <a:spAutoFit/>
          </a:bodyPr>
          <a:p>
            <a:pPr>
              <a:lnSpc>
                <a:spcPct val="150000"/>
              </a:lnSpc>
            </a:pPr>
            <a:r>
              <a:rPr lang="zh-CN" altLang="en-US" sz="2000" dirty="0">
                <a:latin typeface="方正古隶简体" panose="03000509000000000000" pitchFamily="65" charset="-122"/>
                <a:ea typeface="方正古隶简体" panose="03000509000000000000" pitchFamily="65" charset="-122"/>
                <a:sym typeface="等线" panose="02010600030101010101" charset="-122"/>
              </a:rPr>
              <a:t>课间曲：十面埋伏</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cxnSp>
        <p:nvCxnSpPr>
          <p:cNvPr id="26" name="直接连接符 25"/>
          <p:cNvCxnSpPr/>
          <p:nvPr/>
        </p:nvCxnSpPr>
        <p:spPr>
          <a:xfrm>
            <a:off x="5233988"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7" name="TextBox 9"/>
          <p:cNvSpPr txBox="1"/>
          <p:nvPr/>
        </p:nvSpPr>
        <p:spPr>
          <a:xfrm>
            <a:off x="2557463" y="1373188"/>
            <a:ext cx="644525" cy="3138487"/>
          </a:xfrm>
          <a:prstGeom prst="rect">
            <a:avLst/>
          </a:prstGeom>
          <a:noFill/>
          <a:ln w="9525">
            <a:noFill/>
          </a:ln>
        </p:spPr>
        <p:txBody>
          <a:bodyPr vert="eaVert" wrap="square" anchor="t">
            <a:spAutoFit/>
          </a:bodyPr>
          <a:p>
            <a:pPr>
              <a:lnSpc>
                <a:spcPct val="150000"/>
              </a:lnSpc>
            </a:pPr>
            <a:r>
              <a:rPr lang="zh-CN" altLang="en-US" sz="2000" dirty="0">
                <a:latin typeface="方正古隶简体" panose="03000509000000000000" pitchFamily="65" charset="-122"/>
                <a:ea typeface="方正古隶简体" panose="03000509000000000000" pitchFamily="65" charset="-122"/>
                <a:sym typeface="等线" panose="02010600030101010101" charset="-122"/>
              </a:rPr>
              <a:t>结课主题曲：黎明</a:t>
            </a:r>
            <a:endParaRPr lang="zh-CN" altLang="en-US" sz="2000" dirty="0">
              <a:solidFill>
                <a:srgbClr val="502C08"/>
              </a:solidFill>
              <a:latin typeface="方正古隶简体" panose="03000509000000000000" pitchFamily="65" charset="-122"/>
              <a:ea typeface="方正古隶简体" panose="03000509000000000000" pitchFamily="65" charset="-122"/>
              <a:sym typeface="等线" panose="02010600030101010101" charset="-122"/>
            </a:endParaRPr>
          </a:p>
        </p:txBody>
      </p:sp>
      <p:cxnSp>
        <p:nvCxnSpPr>
          <p:cNvPr id="28" name="直接连接符 27"/>
          <p:cNvCxnSpPr/>
          <p:nvPr/>
        </p:nvCxnSpPr>
        <p:spPr>
          <a:xfrm>
            <a:off x="3216275" y="1627188"/>
            <a:ext cx="0" cy="2954338"/>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21" presetClass="entr" presetSubtype="1"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wheel(1)">
                                      <p:cBhvr>
                                        <p:cTn id="15" dur="2000"/>
                                        <p:tgtEl>
                                          <p:spTgt spid="18"/>
                                        </p:tgtEl>
                                      </p:cBhvr>
                                    </p:animEffect>
                                  </p:childTnLst>
                                </p:cTn>
                              </p:par>
                              <p:par>
                                <p:cTn id="16" presetID="41" presetClass="entr" presetSubtype="0" fill="hold" grpId="0" nodeType="withEffect">
                                  <p:stCondLst>
                                    <p:cond delay="3000"/>
                                  </p:stCondLst>
                                  <p:iterate type="wd">
                                    <p:tmPct val="10000"/>
                                  </p:iterate>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9"/>
                                        </p:tgtEl>
                                        <p:attrNameLst>
                                          <p:attrName>ppt_y</p:attrName>
                                        </p:attrNameLst>
                                      </p:cBhvr>
                                      <p:tavLst>
                                        <p:tav tm="0">
                                          <p:val>
                                            <p:strVal val="#ppt_y"/>
                                          </p:val>
                                        </p:tav>
                                        <p:tav tm="100000">
                                          <p:val>
                                            <p:strVal val="#ppt_y"/>
                                          </p:val>
                                        </p:tav>
                                      </p:tavLst>
                                    </p:anim>
                                    <p:anim calcmode="lin" valueType="num">
                                      <p:cBhvr>
                                        <p:cTn id="20"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9"/>
                                        </p:tgtEl>
                                      </p:cBhvr>
                                    </p:animEffect>
                                  </p:childTnLst>
                                </p:cTn>
                              </p:par>
                              <p:par>
                                <p:cTn id="23" presetID="22" presetClass="entr" presetSubtype="4" fill="hold" nodeType="withEffect">
                                  <p:stCondLst>
                                    <p:cond delay="350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42" presetClass="entr" presetSubtype="0" fill="hold" grpId="0" nodeType="withEffect">
                                  <p:stCondLst>
                                    <p:cond delay="3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par>
                                <p:cTn id="31" presetID="22" presetClass="entr" presetSubtype="4" fill="hold" nodeType="withEffect">
                                  <p:stCondLst>
                                    <p:cond delay="4250"/>
                                  </p:stCondLst>
                                  <p:childTnLst>
                                    <p:set>
                                      <p:cBhvr>
                                        <p:cTn id="32" dur="1" fill="hold">
                                          <p:stCondLst>
                                            <p:cond delay="0"/>
                                          </p:stCondLst>
                                        </p:cTn>
                                        <p:tgtEl>
                                          <p:spTgt spid="26"/>
                                        </p:tgtEl>
                                        <p:attrNameLst>
                                          <p:attrName>style.visibility</p:attrName>
                                        </p:attrNameLst>
                                      </p:cBhvr>
                                      <p:to>
                                        <p:strVal val="visible"/>
                                      </p:to>
                                    </p:set>
                                    <p:animEffect transition="in" filter="wipe(down)">
                                      <p:cBhvr>
                                        <p:cTn id="33" dur="500"/>
                                        <p:tgtEl>
                                          <p:spTgt spid="26"/>
                                        </p:tgtEl>
                                      </p:cBhvr>
                                    </p:animEffect>
                                  </p:childTnLst>
                                </p:cTn>
                              </p:par>
                              <p:par>
                                <p:cTn id="34" presetID="42" presetClass="entr" presetSubtype="0" fill="hold" grpId="0" nodeType="withEffect">
                                  <p:stCondLst>
                                    <p:cond delay="425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1000"/>
                                        <p:tgtEl>
                                          <p:spTgt spid="25"/>
                                        </p:tgtEl>
                                      </p:cBhvr>
                                    </p:animEffect>
                                    <p:anim calcmode="lin" valueType="num">
                                      <p:cBhvr>
                                        <p:cTn id="37" dur="1000" fill="hold"/>
                                        <p:tgtEl>
                                          <p:spTgt spid="25"/>
                                        </p:tgtEl>
                                        <p:attrNameLst>
                                          <p:attrName>ppt_x</p:attrName>
                                        </p:attrNameLst>
                                      </p:cBhvr>
                                      <p:tavLst>
                                        <p:tav tm="0">
                                          <p:val>
                                            <p:strVal val="#ppt_x"/>
                                          </p:val>
                                        </p:tav>
                                        <p:tav tm="100000">
                                          <p:val>
                                            <p:strVal val="#ppt_x"/>
                                          </p:val>
                                        </p:tav>
                                      </p:tavLst>
                                    </p:anim>
                                    <p:anim calcmode="lin" valueType="num">
                                      <p:cBhvr>
                                        <p:cTn id="38" dur="1000" fill="hold"/>
                                        <p:tgtEl>
                                          <p:spTgt spid="25"/>
                                        </p:tgtEl>
                                        <p:attrNameLst>
                                          <p:attrName>ppt_y</p:attrName>
                                        </p:attrNameLst>
                                      </p:cBhvr>
                                      <p:tavLst>
                                        <p:tav tm="0">
                                          <p:val>
                                            <p:strVal val="#ppt_y+.1"/>
                                          </p:val>
                                        </p:tav>
                                        <p:tav tm="100000">
                                          <p:val>
                                            <p:strVal val="#ppt_y"/>
                                          </p:val>
                                        </p:tav>
                                      </p:tavLst>
                                    </p:anim>
                                  </p:childTnLst>
                                </p:cTn>
                              </p:par>
                              <p:par>
                                <p:cTn id="39" presetID="22" presetClass="entr" presetSubtype="4" fill="hold" nodeType="withEffect">
                                  <p:stCondLst>
                                    <p:cond delay="5000"/>
                                  </p:stCondLst>
                                  <p:childTnLst>
                                    <p:set>
                                      <p:cBhvr>
                                        <p:cTn id="40" dur="1" fill="hold">
                                          <p:stCondLst>
                                            <p:cond delay="0"/>
                                          </p:stCondLst>
                                        </p:cTn>
                                        <p:tgtEl>
                                          <p:spTgt spid="28"/>
                                        </p:tgtEl>
                                        <p:attrNameLst>
                                          <p:attrName>style.visibility</p:attrName>
                                        </p:attrNameLst>
                                      </p:cBhvr>
                                      <p:to>
                                        <p:strVal val="visible"/>
                                      </p:to>
                                    </p:set>
                                    <p:animEffect transition="in" filter="wipe(down)">
                                      <p:cBhvr>
                                        <p:cTn id="41" dur="500"/>
                                        <p:tgtEl>
                                          <p:spTgt spid="28"/>
                                        </p:tgtEl>
                                      </p:cBhvr>
                                    </p:animEffect>
                                  </p:childTnLst>
                                </p:cTn>
                              </p:par>
                              <p:par>
                                <p:cTn id="42" presetID="42" presetClass="entr" presetSubtype="0" fill="hold" grpId="0" nodeType="withEffect">
                                  <p:stCondLst>
                                    <p:cond delay="500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1000"/>
                                        <p:tgtEl>
                                          <p:spTgt spid="27"/>
                                        </p:tgtEl>
                                      </p:cBhvr>
                                    </p:animEffect>
                                    <p:anim calcmode="lin" valueType="num">
                                      <p:cBhvr>
                                        <p:cTn id="45" dur="1000" fill="hold"/>
                                        <p:tgtEl>
                                          <p:spTgt spid="27"/>
                                        </p:tgtEl>
                                        <p:attrNameLst>
                                          <p:attrName>ppt_x</p:attrName>
                                        </p:attrNameLst>
                                      </p:cBhvr>
                                      <p:tavLst>
                                        <p:tav tm="0">
                                          <p:val>
                                            <p:strVal val="#ppt_x"/>
                                          </p:val>
                                        </p:tav>
                                        <p:tav tm="100000">
                                          <p:val>
                                            <p:strVal val="#ppt_x"/>
                                          </p:val>
                                        </p:tav>
                                      </p:tavLst>
                                    </p:anim>
                                    <p:anim calcmode="lin" valueType="num">
                                      <p:cBhvr>
                                        <p:cTn id="4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bldLvl="0" animBg="1"/>
      <p:bldP spid="19" grpId="0"/>
      <p:bldP spid="25" grpId="0"/>
      <p:bldP spid="2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rcRect l="8414" t="19202" r="-975"/>
          <a:stretch>
            <a:fillRect/>
          </a:stretch>
        </p:blipFill>
        <p:spPr>
          <a:xfrm>
            <a:off x="-11112" y="-153987"/>
            <a:ext cx="5722937" cy="7507287"/>
          </a:xfrm>
          <a:prstGeom prst="rect">
            <a:avLst/>
          </a:prstGeom>
          <a:noFill/>
          <a:ln w="9525">
            <a:noFill/>
          </a:ln>
        </p:spPr>
      </p:pic>
      <p:sp>
        <p:nvSpPr>
          <p:cNvPr id="12" name="TextBox 9"/>
          <p:cNvSpPr txBox="1"/>
          <p:nvPr/>
        </p:nvSpPr>
        <p:spPr>
          <a:xfrm rot="-5400000">
            <a:off x="7300913" y="-1401762"/>
            <a:ext cx="428625" cy="6405562"/>
          </a:xfrm>
          <a:prstGeom prst="rect">
            <a:avLst/>
          </a:prstGeom>
          <a:noFill/>
          <a:ln w="9525">
            <a:noFill/>
          </a:ln>
        </p:spPr>
        <p:txBody>
          <a:bodyPr vert="eaVert" wrap="square" anchor="t">
            <a:spAutoFit/>
          </a:bodyPr>
          <a:p>
            <a:pPr>
              <a:lnSpc>
                <a:spcPct val="80000"/>
              </a:lnSpc>
            </a:pPr>
            <a:r>
              <a:rPr lang="zh-CN" altLang="en-US" sz="2000" dirty="0">
                <a:solidFill>
                  <a:srgbClr val="663300"/>
                </a:solidFill>
                <a:latin typeface="楷体" panose="02010609060101010101" charset="-122"/>
                <a:ea typeface="楷体" panose="02010609060101010101" charset="-122"/>
                <a:sym typeface="Arial" panose="020B0604020202020204" charset="-76"/>
              </a:rPr>
              <a:t>南海之帝为儵，北海之帝为忽，中央之帝为浑沌。</a:t>
            </a:r>
            <a:endParaRPr lang="zh-CN" altLang="en-US" sz="2000" dirty="0">
              <a:solidFill>
                <a:srgbClr val="663300"/>
              </a:solidFill>
              <a:latin typeface="楷体" panose="02010609060101010101" charset="-122"/>
              <a:ea typeface="楷体" panose="02010609060101010101" charset="-122"/>
              <a:sym typeface="Arial" panose="020B0604020202020204" charset="-76"/>
            </a:endParaRPr>
          </a:p>
        </p:txBody>
      </p:sp>
      <p:sp>
        <p:nvSpPr>
          <p:cNvPr id="14" name="TextBox 9"/>
          <p:cNvSpPr txBox="1"/>
          <p:nvPr/>
        </p:nvSpPr>
        <p:spPr>
          <a:xfrm rot="-5400000">
            <a:off x="7410450" y="525463"/>
            <a:ext cx="1476375" cy="5184775"/>
          </a:xfrm>
          <a:prstGeom prst="rect">
            <a:avLst/>
          </a:prstGeom>
          <a:noFill/>
          <a:ln w="9525">
            <a:noFill/>
          </a:ln>
        </p:spPr>
        <p:txBody>
          <a:bodyPr vert="eaVert" wrap="square" anchor="t">
            <a:spAutoFit/>
          </a:bodyPr>
          <a:p>
            <a:pPr>
              <a:lnSpc>
                <a:spcPct val="140000"/>
              </a:lnSpc>
            </a:pPr>
            <a:r>
              <a:rPr lang="zh-CN" altLang="en-US" sz="2000" dirty="0">
                <a:solidFill>
                  <a:srgbClr val="663300"/>
                </a:solidFill>
                <a:latin typeface="楷体" panose="02010609060101010101" charset="-122"/>
                <a:ea typeface="楷体" panose="02010609060101010101" charset="-122"/>
                <a:sym typeface="Arial" panose="020B0604020202020204" charset="-76"/>
              </a:rPr>
              <a:t>儵与忽时相与遇于浑沌之地，浑沌待之甚善。儵与忽谋报浑沌之德，曰：“人皆有七窍以视听食息，此独无有，尝试凿之。</a:t>
            </a:r>
            <a:r>
              <a:rPr lang="zh-CN" altLang="en-US" sz="2000" dirty="0">
                <a:solidFill>
                  <a:srgbClr val="663300"/>
                </a:solidFill>
                <a:latin typeface="等线" panose="02010600030101010101" charset="-122"/>
                <a:ea typeface="等线" panose="02010600030101010101" charset="-122"/>
                <a:sym typeface="Arial" panose="020B0604020202020204" charset="-76"/>
              </a:rPr>
              <a:t>”</a:t>
            </a:r>
            <a:endParaRPr lang="zh-CN" altLang="en-US" sz="2000" dirty="0">
              <a:solidFill>
                <a:srgbClr val="7F7F7F"/>
              </a:solidFill>
              <a:latin typeface="微软雅黑" panose="020B0503020204020204" charset="-122"/>
              <a:ea typeface="微软雅黑" panose="020B0503020204020204" charset="-122"/>
            </a:endParaRPr>
          </a:p>
        </p:txBody>
      </p:sp>
      <p:sp>
        <p:nvSpPr>
          <p:cNvPr id="17" name="TextBox 9"/>
          <p:cNvSpPr txBox="1"/>
          <p:nvPr/>
        </p:nvSpPr>
        <p:spPr>
          <a:xfrm rot="16200000">
            <a:off x="8846344" y="2639219"/>
            <a:ext cx="658813" cy="3089275"/>
          </a:xfrm>
          <a:prstGeom prst="rect">
            <a:avLst/>
          </a:prstGeom>
          <a:noFill/>
        </p:spPr>
        <p:txBody>
          <a:bodyPr vert="eaVert" wrap="square" rtlCol="0">
            <a:spAutoFit/>
          </a:bodyPr>
          <a:lstStyle/>
          <a:p>
            <a:pPr fontAlgn="auto">
              <a:lnSpc>
                <a:spcPct val="80000"/>
              </a:lnSpc>
            </a:pPr>
            <a:endParaRPr lang="zh-CN" altLang="en-US" sz="1860" noProof="1" dirty="0">
              <a:solidFill>
                <a:srgbClr val="663300"/>
              </a:solidFill>
              <a:sym typeface="Arial" panose="020B0604020202020204" charset="-76"/>
            </a:endParaRPr>
          </a:p>
          <a:p>
            <a:pPr fontAlgn="auto">
              <a:lnSpc>
                <a:spcPct val="80000"/>
              </a:lnSpc>
            </a:pPr>
            <a:r>
              <a:rPr lang="zh-CN" altLang="en-US" sz="2000" noProof="1" dirty="0">
                <a:solidFill>
                  <a:srgbClr val="663300"/>
                </a:solidFill>
                <a:latin typeface="楷体" panose="02010609060101010101" charset="-122"/>
                <a:ea typeface="楷体" panose="02010609060101010101" charset="-122"/>
                <a:cs typeface="+mn-cs"/>
                <a:sym typeface="Arial" panose="020B0604020202020204" charset="-76"/>
              </a:rPr>
              <a:t>日凿一窍，七日而浑沌死</a:t>
            </a:r>
            <a:r>
              <a:rPr lang="zh-CN" altLang="en-US" sz="2000" noProof="1" dirty="0">
                <a:solidFill>
                  <a:srgbClr val="663300"/>
                </a:solidFill>
                <a:latin typeface="+mn-lt"/>
                <a:ea typeface="+mn-ea"/>
                <a:cs typeface="+mn-cs"/>
                <a:sym typeface="Arial" panose="020B0604020202020204" charset="-76"/>
              </a:rPr>
              <a:t>。</a:t>
            </a:r>
            <a:endParaRPr lang="zh-CN" altLang="en-US" sz="2000" noProof="1" dirty="0">
              <a:solidFill>
                <a:schemeClr val="bg1">
                  <a:lumMod val="50000"/>
                </a:schemeClr>
              </a:solidFill>
              <a:latin typeface="微软雅黑" panose="020B0503020204020204" charset="-122"/>
              <a:ea typeface="微软雅黑" panose="020B0503020204020204" charset="-122"/>
            </a:endParaRPr>
          </a:p>
        </p:txBody>
      </p:sp>
      <p:sp>
        <p:nvSpPr>
          <p:cNvPr id="2" name="文本框 1"/>
          <p:cNvSpPr txBox="1"/>
          <p:nvPr/>
        </p:nvSpPr>
        <p:spPr>
          <a:xfrm>
            <a:off x="7921625" y="5116513"/>
            <a:ext cx="2798763" cy="368300"/>
          </a:xfrm>
          <a:prstGeom prst="rect">
            <a:avLst/>
          </a:prstGeom>
          <a:noFill/>
          <a:ln w="9525">
            <a:noFill/>
          </a:ln>
        </p:spPr>
        <p:txBody>
          <a:bodyPr wrap="none" anchor="t">
            <a:spAutoFit/>
          </a:bodyPr>
          <a:p>
            <a:r>
              <a:rPr lang="zh-CN" altLang="en-US" dirty="0">
                <a:solidFill>
                  <a:srgbClr val="663300"/>
                </a:solidFill>
                <a:latin typeface="等线" panose="02010600030101010101" charset="-122"/>
                <a:ea typeface="等线" panose="02010600030101010101" charset="-122"/>
                <a:sym typeface="Arial" panose="020B0604020202020204" charset="-76"/>
              </a:rPr>
              <a:t>——《庄子·内篇·应帝王》</a:t>
            </a:r>
            <a:endParaRPr lang="zh-CN" altLang="en-US">
              <a:latin typeface="等线" panose="02010600030101010101" charset="-122"/>
              <a:ea typeface="等线" panose="02010600030101010101" charset="-122"/>
            </a:endParaRPr>
          </a:p>
        </p:txBody>
      </p:sp>
      <p:sp>
        <p:nvSpPr>
          <p:cNvPr id="25" name="TextBox 24"/>
          <p:cNvSpPr txBox="1"/>
          <p:nvPr/>
        </p:nvSpPr>
        <p:spPr>
          <a:xfrm>
            <a:off x="1219200" y="479425"/>
            <a:ext cx="1603375" cy="460375"/>
          </a:xfrm>
          <a:prstGeom prst="rect">
            <a:avLst/>
          </a:prstGeom>
          <a:noFill/>
          <a:ln w="9525">
            <a:noFill/>
          </a:ln>
        </p:spPr>
        <p:txBody>
          <a:bodyPr wrap="square" anchor="t">
            <a:spAutoFit/>
          </a:bodyPr>
          <a:p>
            <a:r>
              <a:rPr lang="zh-CN" altLang="en-US" sz="2400" dirty="0">
                <a:solidFill>
                  <a:srgbClr val="595959"/>
                </a:solidFill>
                <a:latin typeface="方正行楷简体" charset="-122"/>
                <a:ea typeface="方正行楷简体" charset="-122"/>
                <a:sym typeface="Arial" panose="020B0604020202020204" charset="-76"/>
              </a:rPr>
              <a:t>混沌之死</a:t>
            </a:r>
            <a:endParaRPr lang="zh-CN" altLang="en-US" sz="2400" dirty="0">
              <a:solidFill>
                <a:srgbClr val="595959"/>
              </a:solidFill>
              <a:latin typeface="方正行楷简体" charset="-122"/>
              <a:ea typeface="方正行楷简体" charset="-122"/>
            </a:endParaRPr>
          </a:p>
        </p:txBody>
      </p:sp>
      <p:pic>
        <p:nvPicPr>
          <p:cNvPr id="4" name="Picture 272" descr="28"/>
          <p:cNvPicPr>
            <a:picLocks noChangeAspect="1"/>
          </p:cNvPicPr>
          <p:nvPr/>
        </p:nvPicPr>
        <p:blipFill>
          <a:blip r:embed="rId2"/>
          <a:srcRect l="2" r="-4292" b="14368"/>
          <a:stretch>
            <a:fillRect/>
          </a:stretch>
        </p:blipFill>
        <p:spPr>
          <a:xfrm>
            <a:off x="2422525" y="230188"/>
            <a:ext cx="1528763" cy="960437"/>
          </a:xfrm>
          <a:prstGeom prst="rect">
            <a:avLst/>
          </a:prstGeom>
          <a:noFill/>
          <a:ln w="9525">
            <a:noFill/>
          </a:ln>
        </p:spPr>
      </p:pic>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1" presetClass="entr" presetSubtype="0" fill="hold" grpId="0" nodeType="withEffect">
                                  <p:stCondLst>
                                    <p:cond delay="0"/>
                                  </p:stCondLst>
                                  <p:iterate type="wd">
                                    <p:tmPct val="10000"/>
                                  </p:iterate>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5"/>
                                        </p:tgtEl>
                                        <p:attrNameLst>
                                          <p:attrName>ppt_y</p:attrName>
                                        </p:attrNameLst>
                                      </p:cBhvr>
                                      <p:tavLst>
                                        <p:tav tm="0">
                                          <p:val>
                                            <p:strVal val="#ppt_y"/>
                                          </p:val>
                                        </p:tav>
                                        <p:tav tm="100000">
                                          <p:val>
                                            <p:strVal val="#ppt_y"/>
                                          </p:val>
                                        </p:tav>
                                      </p:tavLst>
                                    </p:anim>
                                    <p:anim calcmode="lin" valueType="num">
                                      <p:cBhvr>
                                        <p:cTn id="14"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5"/>
                                        </p:tgtEl>
                                      </p:cBhvr>
                                    </p:animEffect>
                                  </p:childTnLst>
                                </p:cTn>
                              </p:par>
                              <p:par>
                                <p:cTn id="17" presetID="2" presetClass="entr" presetSubtype="8"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ppt_x</p:attrName>
                                        </p:attrNameLst>
                                      </p:cBhvr>
                                      <p:tavLst>
                                        <p:tav tm="0">
                                          <p:val>
                                            <p:strVal val="0-#ppt_w/2"/>
                                          </p:val>
                                        </p:tav>
                                        <p:tav tm="100000">
                                          <p:val>
                                            <p:strVal val="#ppt_x"/>
                                          </p:val>
                                        </p:tav>
                                      </p:tavLst>
                                    </p:anim>
                                    <p:anim calcmode="lin" valueType="num">
                                      <p:cBhvr>
                                        <p:cTn id="20" dur="1000" fill="hold"/>
                                        <p:tgtEl>
                                          <p:spTgt spid="4"/>
                                        </p:tgtEl>
                                        <p:attrNameLst>
                                          <p:attrName>ppt_y</p:attrName>
                                        </p:attrNameLst>
                                      </p:cBhvr>
                                      <p:tavLst>
                                        <p:tav tm="0">
                                          <p:val>
                                            <p:strVal val="#ppt_y"/>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1000"/>
                                        <p:tgtEl>
                                          <p:spTgt spid="12"/>
                                        </p:tgtEl>
                                      </p:cBhvr>
                                    </p:animEffect>
                                    <p:anim calcmode="lin" valueType="num">
                                      <p:cBhvr>
                                        <p:cTn id="24" dur="1000" fill="hold"/>
                                        <p:tgtEl>
                                          <p:spTgt spid="12"/>
                                        </p:tgtEl>
                                        <p:attrNameLst>
                                          <p:attrName>ppt_x</p:attrName>
                                        </p:attrNameLst>
                                      </p:cBhvr>
                                      <p:tavLst>
                                        <p:tav tm="0">
                                          <p:val>
                                            <p:strVal val="#ppt_x"/>
                                          </p:val>
                                        </p:tav>
                                        <p:tav tm="100000">
                                          <p:val>
                                            <p:strVal val="#ppt_x"/>
                                          </p:val>
                                        </p:tav>
                                      </p:tavLst>
                                    </p:anim>
                                    <p:anim calcmode="lin" valueType="num">
                                      <p:cBhvr>
                                        <p:cTn id="25" dur="1000" fill="hold"/>
                                        <p:tgtEl>
                                          <p:spTgt spid="12"/>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anim calcmode="lin" valueType="num">
                                      <p:cBhvr>
                                        <p:cTn id="29" dur="1000" fill="hold"/>
                                        <p:tgtEl>
                                          <p:spTgt spid="14"/>
                                        </p:tgtEl>
                                        <p:attrNameLst>
                                          <p:attrName>ppt_x</p:attrName>
                                        </p:attrNameLst>
                                      </p:cBhvr>
                                      <p:tavLst>
                                        <p:tav tm="0">
                                          <p:val>
                                            <p:strVal val="#ppt_x"/>
                                          </p:val>
                                        </p:tav>
                                        <p:tav tm="100000">
                                          <p:val>
                                            <p:strVal val="#ppt_x"/>
                                          </p:val>
                                        </p:tav>
                                      </p:tavLst>
                                    </p:anim>
                                    <p:anim calcmode="lin" valueType="num">
                                      <p:cBhvr>
                                        <p:cTn id="30" dur="1000" fill="hold"/>
                                        <p:tgtEl>
                                          <p:spTgt spid="14"/>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50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anim calcmode="lin" valueType="num">
                                      <p:cBhvr>
                                        <p:cTn id="34" dur="1000" fill="hold"/>
                                        <p:tgtEl>
                                          <p:spTgt spid="17"/>
                                        </p:tgtEl>
                                        <p:attrNameLst>
                                          <p:attrName>ppt_x</p:attrName>
                                        </p:attrNameLst>
                                      </p:cBhvr>
                                      <p:tavLst>
                                        <p:tav tm="0">
                                          <p:val>
                                            <p:strVal val="#ppt_x"/>
                                          </p:val>
                                        </p:tav>
                                        <p:tav tm="100000">
                                          <p:val>
                                            <p:strVal val="#ppt_x"/>
                                          </p:val>
                                        </p:tav>
                                      </p:tavLst>
                                    </p:anim>
                                    <p:anim calcmode="lin" valueType="num">
                                      <p:cBhvr>
                                        <p:cTn id="3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1000"/>
                                        <p:tgtEl>
                                          <p:spTgt spid="2"/>
                                        </p:tgtEl>
                                      </p:cBhvr>
                                    </p:animEffect>
                                    <p:anim calcmode="lin" valueType="num">
                                      <p:cBhvr>
                                        <p:cTn id="41" dur="1000" fill="hold"/>
                                        <p:tgtEl>
                                          <p:spTgt spid="2"/>
                                        </p:tgtEl>
                                        <p:attrNameLst>
                                          <p:attrName>ppt_x</p:attrName>
                                        </p:attrNameLst>
                                      </p:cBhvr>
                                      <p:tavLst>
                                        <p:tav tm="0">
                                          <p:val>
                                            <p:strVal val="#ppt_x"/>
                                          </p:val>
                                        </p:tav>
                                        <p:tav tm="100000">
                                          <p:val>
                                            <p:strVal val="#ppt_x"/>
                                          </p:val>
                                        </p:tav>
                                      </p:tavLst>
                                    </p:anim>
                                    <p:anim calcmode="lin" valueType="num">
                                      <p:cBhvr>
                                        <p:cTn id="4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7" grpId="0"/>
      <p:bldP spid="25" grpId="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193" name="淘宝店chenying0907 948"/>
          <p:cNvPicPr>
            <a:picLocks noChangeAspect="1"/>
          </p:cNvPicPr>
          <p:nvPr/>
        </p:nvPicPr>
        <p:blipFill>
          <a:blip r:embed="rId1">
            <a:grayscl/>
          </a:blip>
          <a:stretch>
            <a:fillRect/>
          </a:stretch>
        </p:blipFill>
        <p:spPr>
          <a:xfrm rot="5400000">
            <a:off x="817563" y="-817562"/>
            <a:ext cx="4413250" cy="6051550"/>
          </a:xfrm>
          <a:prstGeom prst="rect">
            <a:avLst/>
          </a:prstGeom>
          <a:noFill/>
          <a:ln w="9525">
            <a:noFill/>
          </a:ln>
        </p:spPr>
      </p:pic>
      <p:pic>
        <p:nvPicPr>
          <p:cNvPr id="950" name="淘宝店chenying0907 949" descr="C:\Users\Administrator\Desktop\4.png4"/>
          <p:cNvPicPr>
            <a:picLocks noChangeAspect="1"/>
          </p:cNvPicPr>
          <p:nvPr/>
        </p:nvPicPr>
        <p:blipFill rotWithShape="1">
          <a:blip r:embed="rId2"/>
          <a:srcRect/>
          <a:stretch>
            <a:fillRect/>
          </a:stretch>
        </p:blipFill>
        <p:spPr>
          <a:xfrm>
            <a:off x="949570" y="1565021"/>
            <a:ext cx="2782887" cy="2664460"/>
          </a:xfrm>
          <a:prstGeom prst="ellipse">
            <a:avLst/>
          </a:prstGeom>
        </p:spPr>
      </p:pic>
      <p:pic>
        <p:nvPicPr>
          <p:cNvPr id="951" name="淘宝店chenying0907 950" descr="C:\Users\Administrator\Desktop\5.png5"/>
          <p:cNvPicPr>
            <a:picLocks noChangeAspect="1"/>
          </p:cNvPicPr>
          <p:nvPr/>
        </p:nvPicPr>
        <p:blipFill rotWithShape="1">
          <a:blip r:embed="rId3"/>
          <a:srcRect/>
          <a:stretch>
            <a:fillRect/>
          </a:stretch>
        </p:blipFill>
        <p:spPr>
          <a:xfrm>
            <a:off x="3578225" y="1196975"/>
            <a:ext cx="4237353" cy="3400425"/>
          </a:xfrm>
          <a:prstGeom prst="ellipse">
            <a:avLst/>
          </a:prstGeom>
        </p:spPr>
      </p:pic>
      <p:pic>
        <p:nvPicPr>
          <p:cNvPr id="952" name="淘宝店chenying0907 951" descr="C:\Users\Administrator\Desktop\6.png6"/>
          <p:cNvPicPr>
            <a:picLocks noChangeAspect="1"/>
          </p:cNvPicPr>
          <p:nvPr/>
        </p:nvPicPr>
        <p:blipFill rotWithShape="1">
          <a:blip r:embed="rId4"/>
          <a:srcRect/>
          <a:stretch>
            <a:fillRect/>
          </a:stretch>
        </p:blipFill>
        <p:spPr>
          <a:xfrm>
            <a:off x="7815580" y="1196975"/>
            <a:ext cx="3741420" cy="3033395"/>
          </a:xfrm>
          <a:prstGeom prst="ellipse">
            <a:avLst/>
          </a:prstGeom>
        </p:spPr>
      </p:pic>
      <p:sp>
        <p:nvSpPr>
          <p:cNvPr id="953" name="文本框 952"/>
          <p:cNvSpPr txBox="1"/>
          <p:nvPr/>
        </p:nvSpPr>
        <p:spPr>
          <a:xfrm>
            <a:off x="2809875" y="5222875"/>
            <a:ext cx="6754813" cy="522288"/>
          </a:xfrm>
          <a:prstGeom prst="rect">
            <a:avLst/>
          </a:prstGeom>
          <a:noFill/>
          <a:ln w="9525">
            <a:noFill/>
          </a:ln>
        </p:spPr>
        <p:txBody>
          <a:bodyPr wrap="square" anchor="t">
            <a:spAutoFit/>
          </a:bodyPr>
          <a:p>
            <a:r>
              <a:rPr lang="zh-CN" altLang="en-US" sz="2800" dirty="0">
                <a:solidFill>
                  <a:srgbClr val="595959"/>
                </a:solidFill>
                <a:latin typeface="隶书" panose="02010509060101010101" charset="-122"/>
                <a:ea typeface="隶书" panose="02010509060101010101" charset="-122"/>
              </a:rPr>
              <a:t>三十辐共一毂(gǔ)，当其无，有车之用。</a:t>
            </a:r>
            <a:endParaRPr lang="zh-CN" altLang="en-US" sz="2800" dirty="0">
              <a:solidFill>
                <a:srgbClr val="595959"/>
              </a:solidFill>
              <a:latin typeface="隶书" panose="02010509060101010101" charset="-122"/>
              <a:ea typeface="隶书" panose="02010509060101010101" charset="-122"/>
            </a:endParaRPr>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950"/>
                                        </p:tgtEl>
                                        <p:attrNameLst>
                                          <p:attrName>style.visibility</p:attrName>
                                        </p:attrNameLst>
                                      </p:cBhvr>
                                      <p:to>
                                        <p:strVal val="visible"/>
                                      </p:to>
                                    </p:set>
                                    <p:animEffect transition="in" filter="wheel(1)">
                                      <p:cBhvr>
                                        <p:cTn id="7" dur="2000"/>
                                        <p:tgtEl>
                                          <p:spTgt spid="950"/>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951"/>
                                        </p:tgtEl>
                                        <p:attrNameLst>
                                          <p:attrName>style.visibility</p:attrName>
                                        </p:attrNameLst>
                                      </p:cBhvr>
                                      <p:to>
                                        <p:strVal val="visible"/>
                                      </p:to>
                                    </p:set>
                                    <p:animEffect transition="in" filter="wheel(1)">
                                      <p:cBhvr>
                                        <p:cTn id="11" dur="2000"/>
                                        <p:tgtEl>
                                          <p:spTgt spid="951"/>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952"/>
                                        </p:tgtEl>
                                        <p:attrNameLst>
                                          <p:attrName>style.visibility</p:attrName>
                                        </p:attrNameLst>
                                      </p:cBhvr>
                                      <p:to>
                                        <p:strVal val="visible"/>
                                      </p:to>
                                    </p:set>
                                    <p:animEffect transition="in" filter="wheel(1)">
                                      <p:cBhvr>
                                        <p:cTn id="15" dur="2000"/>
                                        <p:tgtEl>
                                          <p:spTgt spid="952"/>
                                        </p:tgtEl>
                                      </p:cBhvr>
                                    </p:animEffect>
                                  </p:childTnLst>
                                </p:cTn>
                              </p:par>
                            </p:childTnLst>
                          </p:cTn>
                        </p:par>
                        <p:par>
                          <p:cTn id="16" fill="hold">
                            <p:stCondLst>
                              <p:cond delay="6000"/>
                            </p:stCondLst>
                            <p:childTnLst>
                              <p:par>
                                <p:cTn id="17" presetID="18" presetClass="entr" presetSubtype="6" fill="hold" grpId="0" nodeType="afterEffect">
                                  <p:stCondLst>
                                    <p:cond delay="0"/>
                                  </p:stCondLst>
                                  <p:childTnLst>
                                    <p:set>
                                      <p:cBhvr>
                                        <p:cTn id="18" dur="1" fill="hold">
                                          <p:stCondLst>
                                            <p:cond delay="0"/>
                                          </p:stCondLst>
                                        </p:cTn>
                                        <p:tgtEl>
                                          <p:spTgt spid="953"/>
                                        </p:tgtEl>
                                        <p:attrNameLst>
                                          <p:attrName>style.visibility</p:attrName>
                                        </p:attrNameLst>
                                      </p:cBhvr>
                                      <p:to>
                                        <p:strVal val="visible"/>
                                      </p:to>
                                    </p:set>
                                    <p:animEffect transition="in" filter="strips(downRight)">
                                      <p:cBhvr>
                                        <p:cTn id="19" dur="1000"/>
                                        <p:tgtEl>
                                          <p:spTgt spid="9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5" name="淘宝店chenying0907 34"/>
          <p:cNvPicPr>
            <a:picLocks noChangeAspect="1"/>
          </p:cNvPicPr>
          <p:nvPr/>
        </p:nvPicPr>
        <p:blipFill>
          <a:blip r:embed="rId1">
            <a:grayscl/>
            <a:lum bright="20000" contrast="-40000"/>
          </a:blip>
          <a:srcRect r="7269" b="1121"/>
          <a:stretch>
            <a:fillRect/>
          </a:stretch>
        </p:blipFill>
        <p:spPr>
          <a:xfrm rot="12615590" flipV="1">
            <a:off x="-1635059" y="123650"/>
            <a:ext cx="4827534" cy="6663126"/>
          </a:xfrm>
          <a:custGeom>
            <a:avLst/>
            <a:gdLst>
              <a:gd name="connsiteX0" fmla="*/ 4827534 w 4827534"/>
              <a:gd name="connsiteY0" fmla="*/ 739535 h 6663126"/>
              <a:gd name="connsiteX1" fmla="*/ 3559932 w 4827534"/>
              <a:gd name="connsiteY1" fmla="*/ 0 h 6663126"/>
              <a:gd name="connsiteX2" fmla="*/ 0 w 4827534"/>
              <a:gd name="connsiteY2" fmla="*/ 0 h 6663126"/>
              <a:gd name="connsiteX3" fmla="*/ 0 w 4827534"/>
              <a:gd name="connsiteY3" fmla="*/ 5862896 h 6663126"/>
              <a:gd name="connsiteX4" fmla="*/ 1371635 w 4827534"/>
              <a:gd name="connsiteY4" fmla="*/ 6663126 h 6663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7534" h="6663126">
                <a:moveTo>
                  <a:pt x="4827534" y="739535"/>
                </a:moveTo>
                <a:lnTo>
                  <a:pt x="3559932" y="0"/>
                </a:lnTo>
                <a:lnTo>
                  <a:pt x="0" y="0"/>
                </a:lnTo>
                <a:lnTo>
                  <a:pt x="0" y="5862896"/>
                </a:lnTo>
                <a:lnTo>
                  <a:pt x="1371635" y="6663126"/>
                </a:lnTo>
                <a:close/>
              </a:path>
            </a:pathLst>
          </a:custGeom>
        </p:spPr>
      </p:pic>
      <p:pic>
        <p:nvPicPr>
          <p:cNvPr id="10242" name="淘宝店chenying0907 33"/>
          <p:cNvPicPr>
            <a:picLocks noChangeAspect="1"/>
          </p:cNvPicPr>
          <p:nvPr/>
        </p:nvPicPr>
        <p:blipFill>
          <a:blip r:embed="rId1"/>
          <a:stretch>
            <a:fillRect/>
          </a:stretch>
        </p:blipFill>
        <p:spPr>
          <a:xfrm rot="10800000" flipH="1" flipV="1">
            <a:off x="10296525" y="5049838"/>
            <a:ext cx="1428750" cy="1849437"/>
          </a:xfrm>
          <a:prstGeom prst="rect">
            <a:avLst/>
          </a:prstGeom>
          <a:noFill/>
          <a:ln w="9525">
            <a:noFill/>
          </a:ln>
        </p:spPr>
      </p:pic>
      <p:pic>
        <p:nvPicPr>
          <p:cNvPr id="5" name="Picture 2" descr="F:\360安全浏览器下载\水墨\1402\06.png"/>
          <p:cNvPicPr>
            <a:picLocks noChangeAspect="1"/>
          </p:cNvPicPr>
          <p:nvPr/>
        </p:nvPicPr>
        <p:blipFill>
          <a:blip r:embed="rId2"/>
          <a:srcRect l="13412" t="5782" r="21902" b="6290"/>
          <a:stretch>
            <a:fillRect/>
          </a:stretch>
        </p:blipFill>
        <p:spPr>
          <a:xfrm rot="-360000">
            <a:off x="4527550" y="1114425"/>
            <a:ext cx="7096125" cy="5429250"/>
          </a:xfrm>
          <a:prstGeom prst="rect">
            <a:avLst/>
          </a:prstGeom>
          <a:noFill/>
          <a:ln w="9525">
            <a:noFill/>
          </a:ln>
        </p:spPr>
      </p:pic>
      <p:pic>
        <p:nvPicPr>
          <p:cNvPr id="8" name="Picture 2" descr="F:\360安全浏览器下载\水墨\1402\06.png"/>
          <p:cNvPicPr>
            <a:picLocks noChangeAspect="1"/>
          </p:cNvPicPr>
          <p:nvPr/>
        </p:nvPicPr>
        <p:blipFill>
          <a:blip r:embed="rId2"/>
          <a:srcRect l="13412" t="5782" r="21902" b="6290"/>
          <a:stretch>
            <a:fillRect/>
          </a:stretch>
        </p:blipFill>
        <p:spPr>
          <a:xfrm rot="10800000">
            <a:off x="425450" y="817563"/>
            <a:ext cx="7318375" cy="5599112"/>
          </a:xfrm>
          <a:prstGeom prst="rect">
            <a:avLst/>
          </a:prstGeom>
          <a:noFill/>
          <a:ln w="9525">
            <a:noFill/>
          </a:ln>
        </p:spPr>
      </p:pic>
      <p:sp>
        <p:nvSpPr>
          <p:cNvPr id="11" name="椭圆 10"/>
          <p:cNvSpPr/>
          <p:nvPr/>
        </p:nvSpPr>
        <p:spPr>
          <a:xfrm>
            <a:off x="1507490" y="2186304"/>
            <a:ext cx="3222625" cy="3222625"/>
          </a:xfrm>
          <a:prstGeom prst="ellipse">
            <a:avLst/>
          </a:prstGeom>
          <a:blipFill rotWithShape="1">
            <a:blip r:embed="rId3"/>
            <a:stretch>
              <a:fillRect l="-9000" t="-29000" r="-8000" b="-2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12" name="椭圆 11"/>
          <p:cNvSpPr/>
          <p:nvPr/>
        </p:nvSpPr>
        <p:spPr>
          <a:xfrm>
            <a:off x="7428229" y="2043429"/>
            <a:ext cx="3222625" cy="3222625"/>
          </a:xfrm>
          <a:prstGeom prst="ellipse">
            <a:avLst/>
          </a:prstGeom>
          <a:blipFill rotWithShape="1">
            <a:blip r:embed="rId4"/>
            <a:stretch>
              <a:fillRect l="-12000" t="-28000" r="-17000" b="-2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953" name="文本框 952"/>
          <p:cNvSpPr txBox="1"/>
          <p:nvPr/>
        </p:nvSpPr>
        <p:spPr>
          <a:xfrm>
            <a:off x="2525713" y="592138"/>
            <a:ext cx="7140575" cy="522287"/>
          </a:xfrm>
          <a:prstGeom prst="rect">
            <a:avLst/>
          </a:prstGeom>
          <a:noFill/>
          <a:ln w="9525">
            <a:noFill/>
          </a:ln>
        </p:spPr>
        <p:txBody>
          <a:bodyPr wrap="square" anchor="t">
            <a:spAutoFit/>
          </a:bodyPr>
          <a:p>
            <a:r>
              <a:rPr lang="zh-CN" altLang="en-US" sz="2800" dirty="0">
                <a:solidFill>
                  <a:srgbClr val="595959"/>
                </a:solidFill>
                <a:latin typeface="隶书" panose="02010509060101010101" charset="-122"/>
                <a:ea typeface="隶书" panose="02010509060101010101" charset="-122"/>
                <a:sym typeface="Arial" panose="020B0604020202020204" charset="-76"/>
              </a:rPr>
              <a:t>埏埴(shan zhí)以为器，当其无，有器之用。</a:t>
            </a:r>
            <a:endParaRPr lang="zh-CN" altLang="en-US" sz="2800" dirty="0">
              <a:solidFill>
                <a:srgbClr val="595959"/>
              </a:solidFill>
              <a:latin typeface="隶书" panose="02010509060101010101" charset="-122"/>
              <a:ea typeface="隶书" panose="02010509060101010101" charset="-122"/>
              <a:sym typeface="Arial" panose="020B0604020202020204" charset="-76"/>
            </a:endParaRPr>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953"/>
                                        </p:tgtEl>
                                        <p:attrNameLst>
                                          <p:attrName>style.visibility</p:attrName>
                                        </p:attrNameLst>
                                      </p:cBhvr>
                                      <p:to>
                                        <p:strVal val="visible"/>
                                      </p:to>
                                    </p:set>
                                    <p:animEffect transition="in" filter="strips(downRight)">
                                      <p:cBhvr>
                                        <p:cTn id="7" dur="1000"/>
                                        <p:tgtEl>
                                          <p:spTgt spid="95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3" grpId="0"/>
      <p:bldP spid="11" grpId="0" bldLvl="0" animBg="1"/>
      <p:bldP spid="1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1">
            <a:alphaModFix amt="25999"/>
          </a:blip>
        </a:blipFill>
        <a:effectLst/>
      </p:bgPr>
    </p:bg>
    <p:spTree>
      <p:nvGrpSpPr>
        <p:cNvPr id="1" name=""/>
        <p:cNvGrpSpPr/>
        <p:nvPr/>
      </p:nvGrpSpPr>
      <p:grpSpPr/>
      <p:pic>
        <p:nvPicPr>
          <p:cNvPr id="12290" name="淘宝店chenying0907 740"/>
          <p:cNvPicPr>
            <a:picLocks noChangeAspect="1"/>
          </p:cNvPicPr>
          <p:nvPr/>
        </p:nvPicPr>
        <p:blipFill>
          <a:blip r:embed="rId2"/>
          <a:stretch>
            <a:fillRect/>
          </a:stretch>
        </p:blipFill>
        <p:spPr>
          <a:xfrm rot="-5400000" flipV="1">
            <a:off x="442913" y="3408363"/>
            <a:ext cx="3006725" cy="3892550"/>
          </a:xfrm>
          <a:prstGeom prst="rect">
            <a:avLst/>
          </a:prstGeom>
          <a:noFill/>
          <a:ln w="9525">
            <a:noFill/>
          </a:ln>
        </p:spPr>
      </p:pic>
      <p:pic>
        <p:nvPicPr>
          <p:cNvPr id="9218" name="内容占位符 9218" descr="300001332426132298021243558"/>
          <p:cNvPicPr>
            <a:picLocks noGrp="1" noChangeAspect="1"/>
          </p:cNvPicPr>
          <p:nvPr>
            <p:ph idx="1" hasCustomPrompt="1"/>
          </p:nvPr>
        </p:nvPicPr>
        <p:blipFill>
          <a:blip r:embed="rId3"/>
          <a:srcRect r="1894" b="2547"/>
          <a:stretch>
            <a:fillRect/>
          </a:stretch>
        </p:blipFill>
        <p:spPr>
          <a:xfrm>
            <a:off x="673100" y="1560513"/>
            <a:ext cx="5176838" cy="4460875"/>
          </a:xfrm>
        </p:spPr>
      </p:pic>
      <p:sp>
        <p:nvSpPr>
          <p:cNvPr id="2" name="文本框 1"/>
          <p:cNvSpPr txBox="1"/>
          <p:nvPr/>
        </p:nvSpPr>
        <p:spPr>
          <a:xfrm>
            <a:off x="403225" y="468313"/>
            <a:ext cx="6938963" cy="693737"/>
          </a:xfrm>
          <a:prstGeom prst="rect">
            <a:avLst/>
          </a:prstGeom>
          <a:noFill/>
          <a:ln w="9525">
            <a:noFill/>
          </a:ln>
        </p:spPr>
        <p:txBody>
          <a:bodyPr wrap="square" anchor="t">
            <a:spAutoFit/>
          </a:bodyPr>
          <a:p>
            <a:pPr>
              <a:lnSpc>
                <a:spcPct val="140000"/>
              </a:lnSpc>
            </a:pPr>
            <a:r>
              <a:rPr lang="en-US" altLang="zh-CN" sz="2800" dirty="0">
                <a:solidFill>
                  <a:srgbClr val="595959"/>
                </a:solidFill>
                <a:latin typeface="隶书" panose="02010509060101010101" charset="-122"/>
                <a:ea typeface="隶书" panose="02010509060101010101" charset="-122"/>
                <a:sym typeface="Arial" panose="020B0604020202020204" charset="-76"/>
              </a:rPr>
              <a:t>凿户牖(yǒu)以为室，当其无，有室之用。</a:t>
            </a:r>
            <a:endParaRPr lang="en-US" altLang="zh-CN" sz="2800" dirty="0">
              <a:solidFill>
                <a:srgbClr val="595959"/>
              </a:solidFill>
              <a:latin typeface="隶书" panose="02010509060101010101" charset="-122"/>
              <a:ea typeface="隶书" panose="02010509060101010101" charset="-122"/>
              <a:sym typeface="Arial" panose="020B0604020202020204" charset="-76"/>
            </a:endParaRPr>
          </a:p>
        </p:txBody>
      </p:sp>
      <p:pic>
        <p:nvPicPr>
          <p:cNvPr id="9220" name="内容占位符 9219" descr="0dd7cb72fad642f4e05c69e51d1fcdf8"/>
          <p:cNvPicPr>
            <a:picLocks noGrp="1" noChangeAspect="1"/>
          </p:cNvPicPr>
          <p:nvPr>
            <p:ph sz="quarter" idx="4294967295"/>
          </p:nvPr>
        </p:nvPicPr>
        <p:blipFill>
          <a:blip r:embed="rId4"/>
          <a:srcRect b="4993"/>
          <a:stretch>
            <a:fillRect/>
          </a:stretch>
        </p:blipFill>
        <p:spPr>
          <a:xfrm>
            <a:off x="9344025" y="4049713"/>
            <a:ext cx="1984375" cy="2078037"/>
          </a:xfrm>
        </p:spPr>
      </p:pic>
      <p:pic>
        <p:nvPicPr>
          <p:cNvPr id="9221" name="内容占位符 9220" descr="00f0e2c9ced955a7cac7a693fc998d6f_1"/>
          <p:cNvPicPr>
            <a:picLocks noGrp="1" noChangeAspect="1"/>
          </p:cNvPicPr>
          <p:nvPr>
            <p:ph sz="quarter" idx="4294967295"/>
          </p:nvPr>
        </p:nvPicPr>
        <p:blipFill>
          <a:blip r:embed="rId5"/>
          <a:stretch>
            <a:fillRect/>
          </a:stretch>
        </p:blipFill>
        <p:spPr>
          <a:xfrm>
            <a:off x="7248525" y="4333875"/>
            <a:ext cx="1689100" cy="1687513"/>
          </a:xfrm>
        </p:spPr>
      </p:pic>
      <p:pic>
        <p:nvPicPr>
          <p:cNvPr id="9222" name="内容占位符 9221" descr="20300000009075131606012261744"/>
          <p:cNvPicPr>
            <a:picLocks noGrp="1" noChangeAspect="1"/>
          </p:cNvPicPr>
          <p:nvPr>
            <p:ph sz="quarter" idx="4294967295"/>
          </p:nvPr>
        </p:nvPicPr>
        <p:blipFill>
          <a:blip r:embed="rId6"/>
          <a:stretch>
            <a:fillRect/>
          </a:stretch>
        </p:blipFill>
        <p:spPr>
          <a:xfrm>
            <a:off x="9344025" y="1385888"/>
            <a:ext cx="2006600" cy="2187575"/>
          </a:xfrm>
        </p:spPr>
      </p:pic>
      <p:pic>
        <p:nvPicPr>
          <p:cNvPr id="9223" name="图片 9222" descr="8cd66436cd9cd3ef"/>
          <p:cNvPicPr>
            <a:picLocks noChangeAspect="1"/>
          </p:cNvPicPr>
          <p:nvPr/>
        </p:nvPicPr>
        <p:blipFill>
          <a:blip r:embed="rId7"/>
          <a:stretch>
            <a:fillRect/>
          </a:stretch>
        </p:blipFill>
        <p:spPr>
          <a:xfrm>
            <a:off x="6808788" y="1258888"/>
            <a:ext cx="2535237" cy="2790825"/>
          </a:xfrm>
          <a:prstGeom prst="rect">
            <a:avLst/>
          </a:prstGeom>
          <a:noFill/>
          <a:ln w="9525">
            <a:noFill/>
          </a:ln>
        </p:spPr>
      </p:pic>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Right)">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218"/>
                                        </p:tgtEl>
                                        <p:attrNameLst>
                                          <p:attrName>style.visibility</p:attrName>
                                        </p:attrNameLst>
                                      </p:cBhvr>
                                      <p:to>
                                        <p:strVal val="visible"/>
                                      </p:to>
                                    </p:set>
                                    <p:animEffect transition="in" filter="fade">
                                      <p:cBhvr>
                                        <p:cTn id="12" dur="500"/>
                                        <p:tgtEl>
                                          <p:spTgt spid="9218"/>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nodeType="clickEffect">
                                  <p:stCondLst>
                                    <p:cond delay="0"/>
                                  </p:stCondLst>
                                  <p:childTnLst>
                                    <p:set>
                                      <p:cBhvr>
                                        <p:cTn id="16" dur="1" fill="hold">
                                          <p:stCondLst>
                                            <p:cond delay="0"/>
                                          </p:stCondLst>
                                        </p:cTn>
                                        <p:tgtEl>
                                          <p:spTgt spid="9223"/>
                                        </p:tgtEl>
                                        <p:attrNameLst>
                                          <p:attrName>style.visibility</p:attrName>
                                        </p:attrNameLst>
                                      </p:cBhvr>
                                      <p:to>
                                        <p:strVal val="visible"/>
                                      </p:to>
                                    </p:set>
                                    <p:animEffect transition="in" filter="box(out)">
                                      <p:cBhvr>
                                        <p:cTn id="17" dur="3000"/>
                                        <p:tgtEl>
                                          <p:spTgt spid="9223"/>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9222"/>
                                        </p:tgtEl>
                                        <p:attrNameLst>
                                          <p:attrName>style.visibility</p:attrName>
                                        </p:attrNameLst>
                                      </p:cBhvr>
                                      <p:to>
                                        <p:strVal val="visible"/>
                                      </p:to>
                                    </p:set>
                                    <p:animEffect transition="in" filter="diamond(in)">
                                      <p:cBhvr>
                                        <p:cTn id="22" dur="2000"/>
                                        <p:tgtEl>
                                          <p:spTgt spid="9222"/>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9220"/>
                                        </p:tgtEl>
                                        <p:attrNameLst>
                                          <p:attrName>style.visibility</p:attrName>
                                        </p:attrNameLst>
                                      </p:cBhvr>
                                      <p:to>
                                        <p:strVal val="visible"/>
                                      </p:to>
                                    </p:set>
                                    <p:animEffect transition="in" filter="checkerboard(across)">
                                      <p:cBhvr>
                                        <p:cTn id="27" dur="500"/>
                                        <p:tgtEl>
                                          <p:spTgt spid="9220"/>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9221"/>
                                        </p:tgtEl>
                                        <p:attrNameLst>
                                          <p:attrName>style.visibility</p:attrName>
                                        </p:attrNameLst>
                                      </p:cBhvr>
                                      <p:to>
                                        <p:strVal val="visible"/>
                                      </p:to>
                                    </p:set>
                                    <p:animEffect transition="in" filter="checkerboard(across)">
                                      <p:cBhvr>
                                        <p:cTn id="32" dur="500"/>
                                        <p:tgtEl>
                                          <p:spTgt spid="9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PA_图片 20"/>
          <p:cNvPicPr>
            <a:picLocks noChangeAspect="1"/>
          </p:cNvPicPr>
          <p:nvPr>
            <p:custDataLst>
              <p:tags r:id="rId1"/>
            </p:custDataLst>
          </p:nvPr>
        </p:nvPicPr>
        <p:blipFill rotWithShape="1">
          <a:blip r:embed="rId2"/>
          <a:srcRect l="62328"/>
          <a:stretch>
            <a:fillRect/>
          </a:stretch>
        </p:blipFill>
        <p:spPr>
          <a:xfrm>
            <a:off x="5237163" y="1524000"/>
            <a:ext cx="4594225" cy="6858000"/>
          </a:xfrm>
          <a:prstGeom prst="rect">
            <a:avLst/>
          </a:prstGeom>
          <a:effectLst>
            <a:outerShdw blurRad="50800" dist="38100" dir="2700000" algn="tl" rotWithShape="0">
              <a:prstClr val="black">
                <a:alpha val="40000"/>
              </a:prstClr>
            </a:outerShdw>
          </a:effectLst>
        </p:spPr>
      </p:pic>
      <p:pic>
        <p:nvPicPr>
          <p:cNvPr id="14338" name="PA_图片 14"/>
          <p:cNvPicPr>
            <a:picLocks noChangeAspect="1"/>
          </p:cNvPicPr>
          <p:nvPr>
            <p:custDataLst>
              <p:tags r:id="rId3"/>
            </p:custDataLst>
          </p:nvPr>
        </p:nvPicPr>
        <p:blipFill>
          <a:blip r:embed="rId4"/>
          <a:srcRect r="78995"/>
          <a:stretch>
            <a:fillRect/>
          </a:stretch>
        </p:blipFill>
        <p:spPr>
          <a:xfrm>
            <a:off x="5237163" y="4111625"/>
            <a:ext cx="512762" cy="2087563"/>
          </a:xfrm>
          <a:prstGeom prst="rect">
            <a:avLst/>
          </a:prstGeom>
          <a:noFill/>
          <a:ln w="9525">
            <a:noFill/>
          </a:ln>
        </p:spPr>
      </p:pic>
      <p:pic>
        <p:nvPicPr>
          <p:cNvPr id="14339" name="图片 1" descr="图片3"/>
          <p:cNvPicPr>
            <a:picLocks noChangeAspect="1"/>
          </p:cNvPicPr>
          <p:nvPr/>
        </p:nvPicPr>
        <p:blipFill>
          <a:blip r:embed="rId5"/>
          <a:stretch>
            <a:fillRect/>
          </a:stretch>
        </p:blipFill>
        <p:spPr>
          <a:xfrm>
            <a:off x="-74612" y="-15875"/>
            <a:ext cx="12365037" cy="6970713"/>
          </a:xfrm>
          <a:prstGeom prst="rect">
            <a:avLst/>
          </a:prstGeom>
          <a:noFill/>
          <a:ln w="9525">
            <a:noFill/>
          </a:ln>
        </p:spPr>
      </p:pic>
      <p:sp>
        <p:nvSpPr>
          <p:cNvPr id="9" name="PA_淘宝网chenying0907出品 2"/>
          <p:cNvSpPr txBox="1"/>
          <p:nvPr>
            <p:custDataLst>
              <p:tags r:id="rId6"/>
            </p:custDataLst>
          </p:nvPr>
        </p:nvSpPr>
        <p:spPr>
          <a:xfrm>
            <a:off x="473075" y="1524000"/>
            <a:ext cx="5789613" cy="3267075"/>
          </a:xfrm>
          <a:prstGeom prst="rect">
            <a:avLst/>
          </a:prstGeom>
          <a:noFill/>
        </p:spPr>
        <p:txBody>
          <a:bodyPr vert="horz" wrap="square" rtlCol="0">
            <a:spAutoFit/>
          </a:bodyPr>
          <a:p>
            <a:pPr fontAlgn="auto">
              <a:lnSpc>
                <a:spcPct val="80000"/>
              </a:lnSpc>
            </a:pPr>
            <a:r>
              <a:rPr lang="zh-CN" altLang="en-US" sz="2000" noProof="1" dirty="0">
                <a:solidFill>
                  <a:schemeClr val="tx1">
                    <a:lumMod val="65000"/>
                    <a:lumOff val="35000"/>
                  </a:schemeClr>
                </a:solidFill>
                <a:latin typeface="隶书" panose="02010509060101010101" charset="-122"/>
                <a:ea typeface="隶书" panose="02010509060101010101" charset="-122"/>
                <a:cs typeface="+mn-cs"/>
                <a:sym typeface="Arial" panose="020B0604020202020204" charset="-76"/>
              </a:rPr>
              <a:t>三十辐共一毂(gǔ)，当其无，有车之用。</a:t>
            </a: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r>
              <a:rPr lang="zh-CN" altLang="en-US" sz="2000" noProof="1" dirty="0">
                <a:solidFill>
                  <a:schemeClr val="tx1">
                    <a:lumMod val="65000"/>
                    <a:lumOff val="35000"/>
                  </a:schemeClr>
                </a:solidFill>
                <a:latin typeface="隶书" panose="02010509060101010101" charset="-122"/>
                <a:ea typeface="隶书" panose="02010509060101010101" charset="-122"/>
                <a:cs typeface="+mn-cs"/>
                <a:sym typeface="Arial" panose="020B0604020202020204" charset="-76"/>
              </a:rPr>
              <a:t>埏埴(shan zhí)以为器，当其无，有器之用。</a:t>
            </a: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r>
              <a:rPr lang="zh-CN" altLang="en-US" sz="2000" noProof="1" dirty="0">
                <a:solidFill>
                  <a:schemeClr val="tx1">
                    <a:lumMod val="65000"/>
                    <a:lumOff val="35000"/>
                  </a:schemeClr>
                </a:solidFill>
                <a:latin typeface="隶书" panose="02010509060101010101" charset="-122"/>
                <a:ea typeface="隶书" panose="02010509060101010101" charset="-122"/>
                <a:cs typeface="+mn-cs"/>
                <a:sym typeface="Arial" panose="020B0604020202020204" charset="-76"/>
              </a:rPr>
              <a:t>凿户牖(yǒu)以为室，当其无，有室之用。</a:t>
            </a: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noProof="1" dirty="0">
              <a:solidFill>
                <a:schemeClr val="tx1">
                  <a:lumMod val="65000"/>
                  <a:lumOff val="35000"/>
                </a:schemeClr>
              </a:solidFill>
              <a:latin typeface="隶书" panose="02010509060101010101" charset="-122"/>
              <a:ea typeface="隶书" panose="02010509060101010101" charset="-122"/>
              <a:sym typeface="Arial" panose="020B0604020202020204" charset="-76"/>
            </a:endParaRPr>
          </a:p>
          <a:p>
            <a:pPr fontAlgn="auto">
              <a:lnSpc>
                <a:spcPct val="80000"/>
              </a:lnSpc>
            </a:pPr>
            <a:r>
              <a:rPr lang="zh-CN" altLang="en-US" sz="2000" noProof="1" dirty="0">
                <a:solidFill>
                  <a:srgbClr val="FF0000"/>
                </a:solidFill>
                <a:latin typeface="隶书" panose="02010509060101010101" charset="-122"/>
                <a:ea typeface="隶书" panose="02010509060101010101" charset="-122"/>
                <a:cs typeface="+mn-cs"/>
                <a:sym typeface="Arial" panose="020B0604020202020204" charset="-76"/>
              </a:rPr>
              <a:t>故有之以为利，无之以为用。</a:t>
            </a:r>
            <a:endParaRPr lang="zh-CN" altLang="en-US" sz="2000" noProof="1" dirty="0">
              <a:solidFill>
                <a:srgbClr val="FF0000"/>
              </a:solidFill>
              <a:latin typeface="隶书" panose="02010509060101010101" charset="-122"/>
              <a:ea typeface="隶书" panose="02010509060101010101" charset="-122"/>
              <a:sym typeface="Arial" panose="020B0604020202020204" charset="-76"/>
            </a:endParaRPr>
          </a:p>
          <a:p>
            <a:pPr fontAlgn="auto">
              <a:lnSpc>
                <a:spcPct val="80000"/>
              </a:lnSpc>
            </a:pPr>
            <a:endParaRPr lang="zh-CN" altLang="en-US" sz="2000" b="1" noProof="1" dirty="0">
              <a:solidFill>
                <a:srgbClr val="FF0000"/>
              </a:solidFill>
              <a:latin typeface="楷体" panose="02010609060101010101" charset="-122"/>
              <a:ea typeface="楷体" panose="02010609060101010101" charset="-122"/>
              <a:sym typeface="Arial" panose="020B0604020202020204" charset="-76"/>
            </a:endParaRPr>
          </a:p>
          <a:p>
            <a:pPr fontAlgn="auto">
              <a:lnSpc>
                <a:spcPct val="80000"/>
              </a:lnSpc>
            </a:pPr>
            <a:endParaRPr lang="zh-CN" altLang="en-US" sz="2000" b="1" noProof="1"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a:p>
            <a:pPr fontAlgn="auto">
              <a:lnSpc>
                <a:spcPct val="80000"/>
              </a:lnSpc>
            </a:pPr>
            <a:r>
              <a:rPr lang="zh-CN" altLang="en-US" b="1" noProof="1" dirty="0">
                <a:solidFill>
                  <a:schemeClr val="tx1">
                    <a:lumMod val="65000"/>
                    <a:lumOff val="35000"/>
                  </a:schemeClr>
                </a:solidFill>
                <a:latin typeface="楷体" panose="02010609060101010101" charset="-122"/>
                <a:ea typeface="楷体" panose="02010609060101010101" charset="-122"/>
                <a:cs typeface="+mn-cs"/>
                <a:sym typeface="Arial" panose="020B0604020202020204" charset="-76"/>
              </a:rPr>
              <a:t>                          </a:t>
            </a:r>
            <a:endParaRPr lang="zh-CN" altLang="en-US" b="1" spc="600" noProof="1" dirty="0">
              <a:solidFill>
                <a:schemeClr val="tx1">
                  <a:lumMod val="65000"/>
                  <a:lumOff val="35000"/>
                </a:schemeClr>
              </a:solidFill>
              <a:latin typeface="楷体" panose="02010609060101010101" charset="-122"/>
              <a:ea typeface="楷体" panose="02010609060101010101" charset="-122"/>
              <a:sym typeface="Arial" panose="020B0604020202020204" charset="-76"/>
            </a:endParaRPr>
          </a:p>
        </p:txBody>
      </p:sp>
      <p:sp>
        <p:nvSpPr>
          <p:cNvPr id="10" name="PA_淘宝网chenying0907出品 19"/>
          <p:cNvSpPr txBox="1"/>
          <p:nvPr>
            <p:custDataLst>
              <p:tags r:id="rId7"/>
            </p:custDataLst>
          </p:nvPr>
        </p:nvSpPr>
        <p:spPr>
          <a:xfrm>
            <a:off x="242888" y="211138"/>
            <a:ext cx="4754563" cy="706438"/>
          </a:xfrm>
          <a:prstGeom prst="rect">
            <a:avLst/>
          </a:prstGeom>
          <a:noFill/>
          <a:effectLst>
            <a:outerShdw blurRad="50800" dist="38100" dir="2700000" algn="tl" rotWithShape="0">
              <a:prstClr val="black">
                <a:alpha val="40000"/>
              </a:prstClr>
            </a:outerShdw>
          </a:effectLst>
        </p:spPr>
        <p:txBody>
          <a:bodyPr wrap="none" rtlCol="0">
            <a:spAutoFit/>
          </a:bodyPr>
          <a:lstStyle>
            <a:defPPr>
              <a:defRPr lang="zh-CN"/>
            </a:defPPr>
            <a:lvl1pPr>
              <a:defRPr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defRPr>
            </a:lvl1pPr>
          </a:lstStyle>
          <a:p>
            <a:pPr algn="l" fontAlgn="auto"/>
            <a:r>
              <a:rPr lang="zh-CN" altLang="en-US" sz="4000" strike="noStrike" noProof="1" dirty="0">
                <a:effectLst/>
                <a:latin typeface="中山行书百年纪念版" panose="02010609000101010101" charset="-122"/>
                <a:ea typeface="中山行书百年纪念版" panose="02010609000101010101" charset="-122"/>
                <a:cs typeface="+mn-cs"/>
              </a:rPr>
              <a:t>《道德经》第十一章</a:t>
            </a:r>
            <a:endParaRPr lang="zh-CN" altLang="en-US" sz="4000" strike="noStrike" noProof="1" dirty="0">
              <a:effectLst/>
              <a:latin typeface="中山行书百年纪念版" panose="02010609000101010101" charset="-122"/>
              <a:ea typeface="中山行书百年纪念版" panose="02010609000101010101" charset="-122"/>
            </a:endParaRPr>
          </a:p>
        </p:txBody>
      </p:sp>
    </p:spTree>
  </p:cSld>
  <p:clrMapOvr>
    <a:masterClrMapping/>
  </p:clrMapOvr>
  <p:transition spd="med"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8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361" name="淘宝店chenying0907 4"/>
          <p:cNvPicPr>
            <a:picLocks noChangeAspect="1"/>
          </p:cNvPicPr>
          <p:nvPr/>
        </p:nvPicPr>
        <p:blipFill>
          <a:blip r:embed="rId1">
            <a:grayscl/>
            <a:lum bright="19998" contrast="-40001"/>
          </a:blip>
          <a:stretch>
            <a:fillRect/>
          </a:stretch>
        </p:blipFill>
        <p:spPr>
          <a:xfrm rot="-8984410" flipV="1">
            <a:off x="6667500" y="-93662"/>
            <a:ext cx="5908675" cy="7648575"/>
          </a:xfrm>
          <a:prstGeom prst="rect">
            <a:avLst/>
          </a:prstGeom>
          <a:noFill/>
          <a:ln w="9525">
            <a:noFill/>
          </a:ln>
        </p:spPr>
      </p:pic>
      <p:pic>
        <p:nvPicPr>
          <p:cNvPr id="15362" name="淘宝店chenying0907 5"/>
          <p:cNvPicPr>
            <a:picLocks noChangeAspect="1"/>
          </p:cNvPicPr>
          <p:nvPr/>
        </p:nvPicPr>
        <p:blipFill>
          <a:blip r:embed="rId1"/>
          <a:stretch>
            <a:fillRect/>
          </a:stretch>
        </p:blipFill>
        <p:spPr>
          <a:xfrm rot="-8984410" flipV="1">
            <a:off x="4341813" y="2435225"/>
            <a:ext cx="3435350" cy="4446588"/>
          </a:xfrm>
          <a:prstGeom prst="rect">
            <a:avLst/>
          </a:prstGeom>
          <a:noFill/>
          <a:ln w="9525">
            <a:noFill/>
          </a:ln>
        </p:spPr>
      </p:pic>
      <p:grpSp>
        <p:nvGrpSpPr>
          <p:cNvPr id="15363" name="淘宝店chenying0907 13"/>
          <p:cNvGrpSpPr/>
          <p:nvPr/>
        </p:nvGrpSpPr>
        <p:grpSpPr>
          <a:xfrm>
            <a:off x="4114800" y="0"/>
            <a:ext cx="3249613" cy="6858000"/>
            <a:chOff x="7210222" y="3140035"/>
            <a:chExt cx="1770664" cy="3272488"/>
          </a:xfrm>
        </p:grpSpPr>
        <p:sp>
          <p:nvSpPr>
            <p:cNvPr id="8" name="淘宝店chenying0907 15"/>
            <p:cNvSpPr/>
            <p:nvPr/>
          </p:nvSpPr>
          <p:spPr>
            <a:xfrm>
              <a:off x="7210222" y="3140035"/>
              <a:ext cx="1770664" cy="3272488"/>
            </a:xfrm>
            <a:prstGeom prst="rect">
              <a:avLst/>
            </a:prstGeom>
            <a:solidFill>
              <a:srgbClr val="EBEBEB"/>
            </a:solidFill>
            <a:ln>
              <a:noFill/>
            </a:ln>
            <a:effectLst>
              <a:outerShdw blurRad="63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9" name="淘宝店chenying0907 16"/>
            <p:cNvSpPr/>
            <p:nvPr/>
          </p:nvSpPr>
          <p:spPr>
            <a:xfrm>
              <a:off x="7210222" y="3140035"/>
              <a:ext cx="1770664" cy="3272488"/>
            </a:xfrm>
            <a:prstGeom prst="rect">
              <a:avLst/>
            </a:prstGeom>
            <a:blipFill>
              <a:blip r:embed="rId2">
                <a:alphaModFix amt="26000"/>
                <a:extLst>
                  <a:ext uri="{BEBA8EAE-BF5A-486C-A8C5-ECC9F3942E4B}">
                    <a14:imgProps xmlns:a14="http://schemas.microsoft.com/office/drawing/2010/main">
                      <a14:imgLayer r:embed="rId3">
                        <a14:imgEffect>
                          <a14:brightnessContrast bright="18000"/>
                        </a14:imgEffect>
                        <a14:imgEffect>
                          <a14:colorTemperature colorTemp="5591"/>
                        </a14:imgEffect>
                        <a14:imgEffect>
                          <a14:saturation sat="28000"/>
                        </a14:imgEffect>
                        <a14:imgEffect>
                          <a14:sharpenSoften amount="50000"/>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pSp>
      <p:pic>
        <p:nvPicPr>
          <p:cNvPr id="13" name="图片 5" descr="20080813111929.jpg"/>
          <p:cNvPicPr>
            <a:picLocks noGrp="1" noChangeAspect="1"/>
          </p:cNvPicPr>
          <p:nvPr>
            <p:ph idx="1" hasCustomPrompt="1"/>
          </p:nvPr>
        </p:nvPicPr>
        <p:blipFill>
          <a:blip r:embed="rId4"/>
          <a:stretch>
            <a:fillRect/>
          </a:stretch>
        </p:blipFill>
        <p:spPr>
          <a:xfrm>
            <a:off x="4146550" y="320675"/>
            <a:ext cx="3187700" cy="6161088"/>
          </a:xfrm>
        </p:spPr>
      </p:pic>
      <p:sp>
        <p:nvSpPr>
          <p:cNvPr id="27" name="TextBox 9"/>
          <p:cNvSpPr txBox="1"/>
          <p:nvPr/>
        </p:nvSpPr>
        <p:spPr>
          <a:xfrm>
            <a:off x="1539875" y="685800"/>
            <a:ext cx="1166813" cy="5430838"/>
          </a:xfrm>
          <a:prstGeom prst="rect">
            <a:avLst/>
          </a:prstGeom>
          <a:noFill/>
          <a:ln w="9525">
            <a:noFill/>
          </a:ln>
        </p:spPr>
        <p:txBody>
          <a:bodyPr vert="eaVert" wrap="square" anchor="t">
            <a:spAutoFit/>
          </a:bodyPr>
          <a:p>
            <a:r>
              <a:rPr lang="zh-CN" altLang="en-US" sz="3200" dirty="0">
                <a:solidFill>
                  <a:srgbClr val="595959"/>
                </a:solidFill>
                <a:latin typeface="隶书" panose="02010509060101010101" charset="-122"/>
                <a:ea typeface="隶书" panose="02010509060101010101" charset="-122"/>
                <a:sym typeface="Arial" panose="020B0604020202020204" charset="-76"/>
              </a:rPr>
              <a:t>绘画 讲究</a:t>
            </a:r>
            <a:r>
              <a:rPr lang="en-US" altLang="zh-CN" sz="3200" dirty="0">
                <a:solidFill>
                  <a:srgbClr val="C00000"/>
                </a:solidFill>
                <a:latin typeface="隶书" panose="02010509060101010101" charset="-122"/>
                <a:ea typeface="隶书" panose="02010509060101010101" charset="-122"/>
                <a:sym typeface="Arial" panose="020B0604020202020204" charset="-76"/>
              </a:rPr>
              <a:t>留白 虚</a:t>
            </a:r>
            <a:r>
              <a:rPr lang="zh-CN" altLang="en-US" sz="3200" dirty="0">
                <a:solidFill>
                  <a:srgbClr val="595959"/>
                </a:solidFill>
                <a:latin typeface="隶书" panose="02010509060101010101" charset="-122"/>
                <a:ea typeface="隶书" panose="02010509060101010101" charset="-122"/>
                <a:sym typeface="Arial" panose="020B0604020202020204" charset="-76"/>
              </a:rPr>
              <a:t>实相生</a:t>
            </a:r>
            <a:endParaRPr lang="zh-CN" altLang="en-US" sz="3200" dirty="0">
              <a:solidFill>
                <a:srgbClr val="595959"/>
              </a:solidFill>
              <a:latin typeface="隶书" panose="02010509060101010101" charset="-122"/>
              <a:ea typeface="隶书" panose="02010509060101010101" charset="-122"/>
              <a:sym typeface="Arial" panose="020B0604020202020204" charset="-76"/>
            </a:endParaRPr>
          </a:p>
          <a:p>
            <a:r>
              <a:rPr lang="en-US" altLang="zh-CN" sz="3200" dirty="0">
                <a:solidFill>
                  <a:srgbClr val="C00000"/>
                </a:solidFill>
                <a:latin typeface="隶书" panose="02010509060101010101" charset="-122"/>
                <a:ea typeface="隶书" panose="02010509060101010101" charset="-122"/>
                <a:sym typeface="Arial" panose="020B0604020202020204" charset="-76"/>
              </a:rPr>
              <a:t>     无</a:t>
            </a:r>
            <a:r>
              <a:rPr lang="zh-CN" altLang="en-US" sz="3200" dirty="0">
                <a:solidFill>
                  <a:srgbClr val="595959"/>
                </a:solidFill>
                <a:latin typeface="隶书" panose="02010509060101010101" charset="-122"/>
                <a:ea typeface="隶书" panose="02010509060101010101" charset="-122"/>
                <a:sym typeface="Arial" panose="020B0604020202020204" charset="-76"/>
              </a:rPr>
              <a:t>画处皆成妙境</a:t>
            </a:r>
            <a:endParaRPr lang="zh-CN" altLang="en-US" sz="3200" dirty="0">
              <a:solidFill>
                <a:srgbClr val="595959"/>
              </a:solidFill>
              <a:latin typeface="隶书" panose="02010509060101010101" charset="-122"/>
              <a:ea typeface="隶书" panose="02010509060101010101" charset="-122"/>
            </a:endParaRPr>
          </a:p>
        </p:txBody>
      </p:sp>
    </p:spTree>
  </p:cSld>
  <p:clrMapOvr>
    <a:masterClrMapping/>
  </p:clrMapOvr>
  <p:transition spd="slow" advTm="100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500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rcRect l="2" t="52859" r="80711"/>
          <a:stretch>
            <a:fillRect/>
          </a:stretch>
        </p:blipFill>
        <p:spPr>
          <a:xfrm>
            <a:off x="0" y="3605213"/>
            <a:ext cx="2351088" cy="3252787"/>
          </a:xfrm>
          <a:prstGeom prst="rect">
            <a:avLst/>
          </a:prstGeom>
          <a:noFill/>
          <a:ln w="9525">
            <a:noFill/>
          </a:ln>
        </p:spPr>
      </p:pic>
      <p:pic>
        <p:nvPicPr>
          <p:cNvPr id="4" name="图片 3"/>
          <p:cNvPicPr>
            <a:picLocks noChangeAspect="1"/>
          </p:cNvPicPr>
          <p:nvPr/>
        </p:nvPicPr>
        <p:blipFill>
          <a:blip r:embed="rId1"/>
          <a:srcRect l="69637" r="439"/>
          <a:stretch>
            <a:fillRect/>
          </a:stretch>
        </p:blipFill>
        <p:spPr>
          <a:xfrm>
            <a:off x="9528175" y="-41275"/>
            <a:ext cx="2682875" cy="6515100"/>
          </a:xfrm>
          <a:prstGeom prst="rect">
            <a:avLst/>
          </a:prstGeom>
          <a:noFill/>
          <a:ln w="9525">
            <a:noFill/>
          </a:ln>
        </p:spPr>
      </p:pic>
      <p:pic>
        <p:nvPicPr>
          <p:cNvPr id="12290" name="图片 4" descr="3405847218199889398.jpg"/>
          <p:cNvPicPr>
            <a:picLocks noGrp="1" noChangeAspect="1"/>
          </p:cNvPicPr>
          <p:nvPr/>
        </p:nvPicPr>
        <p:blipFill>
          <a:blip r:embed="rId2"/>
          <a:srcRect b="3226"/>
          <a:stretch>
            <a:fillRect/>
          </a:stretch>
        </p:blipFill>
        <p:spPr>
          <a:xfrm>
            <a:off x="517525" y="492125"/>
            <a:ext cx="6456363" cy="5584825"/>
          </a:xfrm>
          <a:prstGeom prst="rect">
            <a:avLst/>
          </a:prstGeom>
          <a:noFill/>
          <a:ln w="53975" cap="flat" cmpd="sng">
            <a:solidFill>
              <a:srgbClr val="AEADAD"/>
            </a:solidFill>
            <a:prstDash val="solid"/>
            <a:round/>
            <a:headEnd type="none" w="med" len="med"/>
            <a:tailEnd type="none" w="med" len="med"/>
          </a:ln>
        </p:spPr>
      </p:pic>
      <p:sp>
        <p:nvSpPr>
          <p:cNvPr id="15" name="TextBox 9"/>
          <p:cNvSpPr txBox="1"/>
          <p:nvPr/>
        </p:nvSpPr>
        <p:spPr>
          <a:xfrm>
            <a:off x="7932738" y="222250"/>
            <a:ext cx="1168400" cy="5988050"/>
          </a:xfrm>
          <a:prstGeom prst="rect">
            <a:avLst/>
          </a:prstGeom>
          <a:noFill/>
          <a:ln w="9525">
            <a:noFill/>
          </a:ln>
        </p:spPr>
        <p:txBody>
          <a:bodyPr vert="eaVert" wrap="square" anchor="t">
            <a:spAutoFit/>
          </a:bodyPr>
          <a:p>
            <a:r>
              <a:rPr lang="en-US" altLang="zh-CN" sz="3200" dirty="0">
                <a:solidFill>
                  <a:srgbClr val="595959"/>
                </a:solidFill>
                <a:latin typeface="隶书" panose="02010509060101010101" charset="-122"/>
                <a:ea typeface="隶书" panose="02010509060101010101" charset="-122"/>
                <a:sym typeface="Arial" panose="020B0604020202020204" charset="-76"/>
              </a:rPr>
              <a:t>书法 讲求</a:t>
            </a:r>
            <a:r>
              <a:rPr lang="en-US" altLang="zh-CN" sz="3200" dirty="0">
                <a:solidFill>
                  <a:srgbClr val="C00000"/>
                </a:solidFill>
                <a:latin typeface="隶书" panose="02010509060101010101" charset="-122"/>
                <a:ea typeface="隶书" panose="02010509060101010101" charset="-122"/>
                <a:sym typeface="Arial" panose="020B0604020202020204" charset="-76"/>
              </a:rPr>
              <a:t>潜虚半腹 </a:t>
            </a:r>
            <a:r>
              <a:rPr lang="en-US" altLang="zh-CN" sz="3200" dirty="0">
                <a:solidFill>
                  <a:srgbClr val="595959"/>
                </a:solidFill>
                <a:latin typeface="隶书" panose="02010509060101010101" charset="-122"/>
                <a:ea typeface="隶书" panose="02010509060101010101" charset="-122"/>
                <a:sym typeface="Arial" panose="020B0604020202020204" charset="-76"/>
              </a:rPr>
              <a:t>计白当黑</a:t>
            </a:r>
            <a:endParaRPr lang="en-US" altLang="zh-CN" sz="3200" dirty="0">
              <a:solidFill>
                <a:srgbClr val="595959"/>
              </a:solidFill>
              <a:latin typeface="隶书" panose="02010509060101010101" charset="-122"/>
              <a:ea typeface="隶书" panose="02010509060101010101" charset="-122"/>
              <a:sym typeface="Arial" panose="020B0604020202020204" charset="-76"/>
            </a:endParaRPr>
          </a:p>
          <a:p>
            <a:r>
              <a:rPr lang="en-US" altLang="zh-CN" sz="3200" dirty="0">
                <a:solidFill>
                  <a:srgbClr val="595959"/>
                </a:solidFill>
                <a:latin typeface="隶书" panose="02010509060101010101" charset="-122"/>
                <a:ea typeface="隶书" panose="02010509060101010101" charset="-122"/>
                <a:sym typeface="Arial" panose="020B0604020202020204" charset="-76"/>
              </a:rPr>
              <a:t>    </a:t>
            </a:r>
            <a:r>
              <a:rPr lang="en-US" altLang="zh-CN" sz="3200" dirty="0">
                <a:solidFill>
                  <a:srgbClr val="C00000"/>
                </a:solidFill>
                <a:latin typeface="隶书" panose="02010509060101010101" charset="-122"/>
                <a:ea typeface="隶书" panose="02010509060101010101" charset="-122"/>
                <a:sym typeface="Arial" panose="020B0604020202020204" charset="-76"/>
              </a:rPr>
              <a:t>实</a:t>
            </a:r>
            <a:r>
              <a:rPr lang="en-US" altLang="zh-CN" sz="3200" dirty="0">
                <a:solidFill>
                  <a:srgbClr val="595959"/>
                </a:solidFill>
                <a:latin typeface="隶书" panose="02010509060101010101" charset="-122"/>
                <a:ea typeface="隶书" panose="02010509060101010101" charset="-122"/>
                <a:sym typeface="Arial" panose="020B0604020202020204" charset="-76"/>
              </a:rPr>
              <a:t>处之妙 皆因</a:t>
            </a:r>
            <a:r>
              <a:rPr lang="en-US" altLang="zh-CN" sz="3200" dirty="0">
                <a:solidFill>
                  <a:srgbClr val="C00000"/>
                </a:solidFill>
                <a:latin typeface="隶书" panose="02010509060101010101" charset="-122"/>
                <a:ea typeface="隶书" panose="02010509060101010101" charset="-122"/>
                <a:sym typeface="Arial" panose="020B0604020202020204" charset="-76"/>
              </a:rPr>
              <a:t>虚</a:t>
            </a:r>
            <a:r>
              <a:rPr lang="en-US" altLang="zh-CN" sz="3200" dirty="0">
                <a:solidFill>
                  <a:srgbClr val="595959"/>
                </a:solidFill>
                <a:latin typeface="隶书" panose="02010509060101010101" charset="-122"/>
                <a:ea typeface="隶书" panose="02010509060101010101" charset="-122"/>
                <a:sym typeface="Arial" panose="020B0604020202020204" charset="-76"/>
              </a:rPr>
              <a:t>处生</a:t>
            </a:r>
            <a:endParaRPr lang="zh-CN" altLang="en-US" sz="3200" dirty="0">
              <a:solidFill>
                <a:srgbClr val="595959"/>
              </a:solidFill>
              <a:latin typeface="隶书" panose="02010509060101010101" charset="-122"/>
              <a:ea typeface="隶书" panose="02010509060101010101" charset="-122"/>
            </a:endParaRPr>
          </a:p>
        </p:txBody>
      </p:sp>
    </p:spTree>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4" fill="hold" nodeType="clickEffect">
                                  <p:stCondLst>
                                    <p:cond delay="0"/>
                                  </p:stCondLst>
                                  <p:childTnLst>
                                    <p:set>
                                      <p:cBhvr>
                                        <p:cTn id="18" dur="1" fill="hold">
                                          <p:stCondLst>
                                            <p:cond delay="0"/>
                                          </p:stCondLst>
                                        </p:cTn>
                                        <p:tgtEl>
                                          <p:spTgt spid="12290"/>
                                        </p:tgtEl>
                                        <p:attrNameLst>
                                          <p:attrName>style.visibility</p:attrName>
                                        </p:attrNameLst>
                                      </p:cBhvr>
                                      <p:to>
                                        <p:strVal val="visible"/>
                                      </p:to>
                                    </p:set>
                                    <p:anim calcmode="lin" valueType="num">
                                      <p:cBhvr>
                                        <p:cTn id="19" dur="5000" fill="hold"/>
                                        <p:tgtEl>
                                          <p:spTgt spid="12290"/>
                                        </p:tgtEl>
                                        <p:attrNameLst>
                                          <p:attrName>ppt_x</p:attrName>
                                        </p:attrNameLst>
                                      </p:cBhvr>
                                      <p:tavLst>
                                        <p:tav tm="0">
                                          <p:val>
                                            <p:strVal val="#ppt_x"/>
                                          </p:val>
                                        </p:tav>
                                        <p:tav tm="100000">
                                          <p:val>
                                            <p:strVal val="#ppt_x"/>
                                          </p:val>
                                        </p:tav>
                                      </p:tavLst>
                                    </p:anim>
                                    <p:anim calcmode="lin" valueType="num">
                                      <p:cBhvr>
                                        <p:cTn id="20" dur="5000" fill="hold"/>
                                        <p:tgtEl>
                                          <p:spTgt spid="1229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grpId="1"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right)">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p:bld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11.xml><?xml version="1.0" encoding="utf-8"?>
<p:tagLst xmlns:p="http://schemas.openxmlformats.org/presentationml/2006/main">
  <p:tag name="PA" val="v3.0.1"/>
</p:tagLst>
</file>

<file path=ppt/tags/tag12.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4.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4154</Words>
  <Application>WPS 演示</Application>
  <PresentationFormat>宽屏</PresentationFormat>
  <Paragraphs>357</Paragraphs>
  <Slides>39</Slides>
  <Notes>17</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39</vt:i4>
      </vt:variant>
    </vt:vector>
  </HeadingPairs>
  <TitlesOfParts>
    <vt:vector size="67" baseType="lpstr">
      <vt:lpstr>Arial</vt:lpstr>
      <vt:lpstr>宋体</vt:lpstr>
      <vt:lpstr>Wingdings</vt:lpstr>
      <vt:lpstr>等线</vt:lpstr>
      <vt:lpstr>钟齐段宁行书</vt:lpstr>
      <vt:lpstr>华文行楷</vt:lpstr>
      <vt:lpstr>楷体</vt:lpstr>
      <vt:lpstr>Arial</vt:lpstr>
      <vt:lpstr>隶书</vt:lpstr>
      <vt:lpstr>方正行楷简体</vt:lpstr>
      <vt:lpstr>微软雅黑</vt:lpstr>
      <vt:lpstr>方正古隶简体</vt:lpstr>
      <vt:lpstr>中山行书百年纪念版</vt:lpstr>
      <vt:lpstr>Arial Unicode MS</vt:lpstr>
      <vt:lpstr>等线 Light</vt:lpstr>
      <vt:lpstr>Calibri</vt:lpstr>
      <vt:lpstr>华文隶书</vt:lpstr>
      <vt:lpstr>方正舒体</vt:lpstr>
      <vt:lpstr>新蒂文征明简繁</vt:lpstr>
      <vt:lpstr>方正苏新诗柳楷简体</vt:lpstr>
      <vt:lpstr>微软雅黑 Light</vt:lpstr>
      <vt:lpstr>方正苏新诗柳楷简体-yolan</vt:lpstr>
      <vt:lpstr>方正字迹-吕建德行楷简体</vt:lpstr>
      <vt:lpstr>华文楷体</vt:lpstr>
      <vt:lpstr>华文中宋</vt:lpstr>
      <vt:lpstr>方正行楷繁体</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美的升华——气韵生动，从有限到无限</vt:lpstr>
      <vt:lpstr>PowerPoint 演示文稿</vt:lpstr>
      <vt:lpstr>PowerPoint 演示文稿</vt:lpstr>
      <vt:lpstr>思考与运化（三）：生命佳境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CHENYING0907出 品</Company>
  <LinksUpToDate>false</LinksUpToDate>
  <SharedDoc>false</SharedDoc>
  <HyperlinksChanged>false</HyperlinksChanged>
  <AppVersion>14.0000</AppVersion>
  <Manager>CHENYING0907出 品</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CHENYING0907出 品</dc:title>
  <dc:creator>CHENYING0907出 品</dc:creator>
  <cp:lastModifiedBy>Joey</cp:lastModifiedBy>
  <cp:revision>189</cp:revision>
  <dcterms:created xsi:type="dcterms:W3CDTF">2016-07-26T07:52:00Z</dcterms:created>
  <dcterms:modified xsi:type="dcterms:W3CDTF">2019-08-21T07:36:22Z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2052-11.1.0.8907</vt:lpwstr>
  </property>
</Properties>
</file>